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layout13.xml" ContentType="application/vnd.openxmlformats-officedocument.drawingml.diagramLayout+xml"/>
  <Override PartName="/ppt/diagrams/drawing7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8.xml" ContentType="application/vnd.ms-office.drawingml.diagramDrawing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drawing6.xml" ContentType="application/vnd.ms-office.drawingml.diagramDrawing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5.xml" ContentType="application/vnd.openxmlformats-officedocument.drawingml.diagramLayout+xml"/>
  <Override PartName="/ppt/diagrams/drawing9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drawing5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handoutMasterIdLst>
    <p:handoutMasterId r:id="rId39"/>
  </p:handoutMasterIdLst>
  <p:sldIdLst>
    <p:sldId id="256" r:id="rId2"/>
    <p:sldId id="266" r:id="rId3"/>
    <p:sldId id="299" r:id="rId4"/>
    <p:sldId id="267" r:id="rId5"/>
    <p:sldId id="268" r:id="rId6"/>
    <p:sldId id="260" r:id="rId7"/>
    <p:sldId id="263" r:id="rId8"/>
    <p:sldId id="261" r:id="rId9"/>
    <p:sldId id="292" r:id="rId10"/>
    <p:sldId id="293" r:id="rId11"/>
    <p:sldId id="272" r:id="rId12"/>
    <p:sldId id="286" r:id="rId13"/>
    <p:sldId id="287" r:id="rId14"/>
    <p:sldId id="288" r:id="rId15"/>
    <p:sldId id="289" r:id="rId16"/>
    <p:sldId id="290" r:id="rId17"/>
    <p:sldId id="296" r:id="rId18"/>
    <p:sldId id="294" r:id="rId19"/>
    <p:sldId id="295" r:id="rId20"/>
    <p:sldId id="297" r:id="rId21"/>
    <p:sldId id="298" r:id="rId22"/>
    <p:sldId id="269" r:id="rId23"/>
    <p:sldId id="270" r:id="rId24"/>
    <p:sldId id="271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3" r:id="rId34"/>
    <p:sldId id="281" r:id="rId35"/>
    <p:sldId id="282" r:id="rId36"/>
    <p:sldId id="284" r:id="rId3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89068" autoAdjust="0"/>
  </p:normalViewPr>
  <p:slideViewPr>
    <p:cSldViewPr>
      <p:cViewPr>
        <p:scale>
          <a:sx n="50" d="100"/>
          <a:sy n="50" d="100"/>
        </p:scale>
        <p:origin x="-1944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6F936A-1A7B-44B3-9251-96B758B53887}" type="doc">
      <dgm:prSet loTypeId="urn:microsoft.com/office/officeart/2005/8/layout/funnel1" loCatId="process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1E2FEC05-17DA-4F2C-90FA-CEFE177FCEC1}">
      <dgm:prSet phldrT="[Metin]"/>
      <dgm:spPr/>
      <dgm:t>
        <a:bodyPr/>
        <a:lstStyle/>
        <a:p>
          <a:r>
            <a:rPr lang="tr-TR" dirty="0" smtClean="0"/>
            <a:t>OLGULAR</a:t>
          </a:r>
          <a:endParaRPr lang="tr-TR" dirty="0"/>
        </a:p>
      </dgm:t>
    </dgm:pt>
    <dgm:pt modelId="{4351D237-DEB8-4BCF-A158-CEC22CC06555}" type="parTrans" cxnId="{F85EF381-09A2-4073-A61F-9047A3ADC15E}">
      <dgm:prSet/>
      <dgm:spPr/>
      <dgm:t>
        <a:bodyPr/>
        <a:lstStyle/>
        <a:p>
          <a:endParaRPr lang="tr-TR"/>
        </a:p>
      </dgm:t>
    </dgm:pt>
    <dgm:pt modelId="{B1CC720E-6591-4A71-BD4F-34F2759959C2}" type="sibTrans" cxnId="{F85EF381-09A2-4073-A61F-9047A3ADC15E}">
      <dgm:prSet/>
      <dgm:spPr/>
      <dgm:t>
        <a:bodyPr/>
        <a:lstStyle/>
        <a:p>
          <a:endParaRPr lang="tr-TR"/>
        </a:p>
      </dgm:t>
    </dgm:pt>
    <dgm:pt modelId="{BF3946AC-6DA1-457E-9E19-97BBE6E6404B}">
      <dgm:prSet phldrT="[Metin]"/>
      <dgm:spPr/>
      <dgm:t>
        <a:bodyPr/>
        <a:lstStyle/>
        <a:p>
          <a:r>
            <a:rPr lang="tr-TR" dirty="0" smtClean="0"/>
            <a:t>MADDİ HUKUK</a:t>
          </a:r>
          <a:endParaRPr lang="tr-TR" dirty="0"/>
        </a:p>
      </dgm:t>
    </dgm:pt>
    <dgm:pt modelId="{397CD939-47E0-436D-8D1D-45BC96118C46}" type="parTrans" cxnId="{290715EC-3E9B-4015-9178-B89D1CFD0AB8}">
      <dgm:prSet/>
      <dgm:spPr/>
      <dgm:t>
        <a:bodyPr/>
        <a:lstStyle/>
        <a:p>
          <a:endParaRPr lang="tr-TR"/>
        </a:p>
      </dgm:t>
    </dgm:pt>
    <dgm:pt modelId="{F83CDAE8-C478-43AD-86B7-2C7F667EE39C}" type="sibTrans" cxnId="{290715EC-3E9B-4015-9178-B89D1CFD0AB8}">
      <dgm:prSet/>
      <dgm:spPr/>
      <dgm:t>
        <a:bodyPr/>
        <a:lstStyle/>
        <a:p>
          <a:endParaRPr lang="tr-TR"/>
        </a:p>
      </dgm:t>
    </dgm:pt>
    <dgm:pt modelId="{A282BC30-4911-419E-9125-4630D7D7015A}">
      <dgm:prSet phldrT="[Metin]" custT="1"/>
      <dgm:spPr/>
      <dgm:t>
        <a:bodyPr/>
        <a:lstStyle/>
        <a:p>
          <a:r>
            <a:rPr lang="tr-TR" sz="3200" b="1" u="sng" dirty="0" smtClean="0">
              <a:solidFill>
                <a:srgbClr val="FFC000"/>
              </a:solidFill>
            </a:rPr>
            <a:t>HÜKÜM</a:t>
          </a:r>
          <a:endParaRPr lang="tr-TR" sz="3200" b="1" u="sng" dirty="0">
            <a:solidFill>
              <a:srgbClr val="FFC000"/>
            </a:solidFill>
          </a:endParaRPr>
        </a:p>
      </dgm:t>
    </dgm:pt>
    <dgm:pt modelId="{24974966-6106-4A46-BD1C-07D8C67EE006}" type="parTrans" cxnId="{832033C4-D185-4EE3-B01D-22E54CAD761B}">
      <dgm:prSet/>
      <dgm:spPr/>
      <dgm:t>
        <a:bodyPr/>
        <a:lstStyle/>
        <a:p>
          <a:endParaRPr lang="tr-TR"/>
        </a:p>
      </dgm:t>
    </dgm:pt>
    <dgm:pt modelId="{C505B620-98A9-4991-AEBA-52B35ACBE083}" type="sibTrans" cxnId="{832033C4-D185-4EE3-B01D-22E54CAD761B}">
      <dgm:prSet/>
      <dgm:spPr/>
      <dgm:t>
        <a:bodyPr/>
        <a:lstStyle/>
        <a:p>
          <a:endParaRPr lang="tr-TR"/>
        </a:p>
      </dgm:t>
    </dgm:pt>
    <dgm:pt modelId="{15440562-01A8-42C5-B6D7-F15C1F8D078F}" type="pres">
      <dgm:prSet presAssocID="{5C6F936A-1A7B-44B3-9251-96B758B53887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B72D51E-D090-4736-9024-D1F532D2E647}" type="pres">
      <dgm:prSet presAssocID="{5C6F936A-1A7B-44B3-9251-96B758B53887}" presName="ellipse" presStyleLbl="trBgShp" presStyleIdx="0" presStyleCnt="1"/>
      <dgm:spPr/>
    </dgm:pt>
    <dgm:pt modelId="{4B7FCFE4-EB91-4FD8-83C1-1CB53118287D}" type="pres">
      <dgm:prSet presAssocID="{5C6F936A-1A7B-44B3-9251-96B758B53887}" presName="arrow1" presStyleLbl="fgShp" presStyleIdx="0" presStyleCnt="1"/>
      <dgm:spPr/>
    </dgm:pt>
    <dgm:pt modelId="{7F74091B-5F5F-4F30-BF62-AF4D6CF675A2}" type="pres">
      <dgm:prSet presAssocID="{5C6F936A-1A7B-44B3-9251-96B758B53887}" presName="rectangle" presStyleLbl="revTx" presStyleIdx="0" presStyleCnt="1" custScaleY="7638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66CE524-CD16-430E-8469-92010A86EF57}" type="pres">
      <dgm:prSet presAssocID="{BF3946AC-6DA1-457E-9E19-97BBE6E6404B}" presName="item1" presStyleLbl="node1" presStyleIdx="0" presStyleCnt="2" custScaleX="126569" custLinFactNeighborX="39556" custLinFactNeighborY="-9687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F987C5F-B27A-4535-84EF-5F0245BEF428}" type="pres">
      <dgm:prSet presAssocID="{A282BC30-4911-419E-9125-4630D7D7015A}" presName="item2" presStyleLbl="node1" presStyleIdx="1" presStyleCnt="2" custScaleX="132368" custLinFactNeighborX="30194" custLinFactNeighborY="3748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D5ADEF1-BE05-4A17-AD7F-65DC707BC0DF}" type="pres">
      <dgm:prSet presAssocID="{5C6F936A-1A7B-44B3-9251-96B758B53887}" presName="funnel" presStyleLbl="trAlignAcc1" presStyleIdx="0" presStyleCnt="1" custLinFactNeighborX="-285" custLinFactNeighborY="407"/>
      <dgm:spPr/>
    </dgm:pt>
  </dgm:ptLst>
  <dgm:cxnLst>
    <dgm:cxn modelId="{C6BEF6D2-C2D2-4638-9503-8574DF007A6E}" type="presOf" srcId="{A282BC30-4911-419E-9125-4630D7D7015A}" destId="{7F74091B-5F5F-4F30-BF62-AF4D6CF675A2}" srcOrd="0" destOrd="0" presId="urn:microsoft.com/office/officeart/2005/8/layout/funnel1"/>
    <dgm:cxn modelId="{F85EF381-09A2-4073-A61F-9047A3ADC15E}" srcId="{5C6F936A-1A7B-44B3-9251-96B758B53887}" destId="{1E2FEC05-17DA-4F2C-90FA-CEFE177FCEC1}" srcOrd="0" destOrd="0" parTransId="{4351D237-DEB8-4BCF-A158-CEC22CC06555}" sibTransId="{B1CC720E-6591-4A71-BD4F-34F2759959C2}"/>
    <dgm:cxn modelId="{B3B94473-70E0-4745-8FB3-5B064856FD8A}" type="presOf" srcId="{1E2FEC05-17DA-4F2C-90FA-CEFE177FCEC1}" destId="{0F987C5F-B27A-4535-84EF-5F0245BEF428}" srcOrd="0" destOrd="0" presId="urn:microsoft.com/office/officeart/2005/8/layout/funnel1"/>
    <dgm:cxn modelId="{8320787E-D2D9-4180-813C-8F36C7B15220}" type="presOf" srcId="{BF3946AC-6DA1-457E-9E19-97BBE6E6404B}" destId="{766CE524-CD16-430E-8469-92010A86EF57}" srcOrd="0" destOrd="0" presId="urn:microsoft.com/office/officeart/2005/8/layout/funnel1"/>
    <dgm:cxn modelId="{832033C4-D185-4EE3-B01D-22E54CAD761B}" srcId="{5C6F936A-1A7B-44B3-9251-96B758B53887}" destId="{A282BC30-4911-419E-9125-4630D7D7015A}" srcOrd="2" destOrd="0" parTransId="{24974966-6106-4A46-BD1C-07D8C67EE006}" sibTransId="{C505B620-98A9-4991-AEBA-52B35ACBE083}"/>
    <dgm:cxn modelId="{82789510-7147-47FC-BF7D-66BD37BEB885}" type="presOf" srcId="{5C6F936A-1A7B-44B3-9251-96B758B53887}" destId="{15440562-01A8-42C5-B6D7-F15C1F8D078F}" srcOrd="0" destOrd="0" presId="urn:microsoft.com/office/officeart/2005/8/layout/funnel1"/>
    <dgm:cxn modelId="{290715EC-3E9B-4015-9178-B89D1CFD0AB8}" srcId="{5C6F936A-1A7B-44B3-9251-96B758B53887}" destId="{BF3946AC-6DA1-457E-9E19-97BBE6E6404B}" srcOrd="1" destOrd="0" parTransId="{397CD939-47E0-436D-8D1D-45BC96118C46}" sibTransId="{F83CDAE8-C478-43AD-86B7-2C7F667EE39C}"/>
    <dgm:cxn modelId="{EBAFCE67-2184-4675-863E-5587C31842C8}" type="presParOf" srcId="{15440562-01A8-42C5-B6D7-F15C1F8D078F}" destId="{AB72D51E-D090-4736-9024-D1F532D2E647}" srcOrd="0" destOrd="0" presId="urn:microsoft.com/office/officeart/2005/8/layout/funnel1"/>
    <dgm:cxn modelId="{A6FAC2CC-16B3-4F54-A317-55477B107B70}" type="presParOf" srcId="{15440562-01A8-42C5-B6D7-F15C1F8D078F}" destId="{4B7FCFE4-EB91-4FD8-83C1-1CB53118287D}" srcOrd="1" destOrd="0" presId="urn:microsoft.com/office/officeart/2005/8/layout/funnel1"/>
    <dgm:cxn modelId="{528BD4C7-5C7F-4C79-8975-E80625811903}" type="presParOf" srcId="{15440562-01A8-42C5-B6D7-F15C1F8D078F}" destId="{7F74091B-5F5F-4F30-BF62-AF4D6CF675A2}" srcOrd="2" destOrd="0" presId="urn:microsoft.com/office/officeart/2005/8/layout/funnel1"/>
    <dgm:cxn modelId="{93E4BD7A-8858-48B2-B8E0-06CC5371AC65}" type="presParOf" srcId="{15440562-01A8-42C5-B6D7-F15C1F8D078F}" destId="{766CE524-CD16-430E-8469-92010A86EF57}" srcOrd="3" destOrd="0" presId="urn:microsoft.com/office/officeart/2005/8/layout/funnel1"/>
    <dgm:cxn modelId="{16B6646E-AF25-4627-AC20-00C9019DE978}" type="presParOf" srcId="{15440562-01A8-42C5-B6D7-F15C1F8D078F}" destId="{0F987C5F-B27A-4535-84EF-5F0245BEF428}" srcOrd="4" destOrd="0" presId="urn:microsoft.com/office/officeart/2005/8/layout/funnel1"/>
    <dgm:cxn modelId="{E4A2EB26-B441-4706-9D41-A0C169BD5EE0}" type="presParOf" srcId="{15440562-01A8-42C5-B6D7-F15C1F8D078F}" destId="{2D5ADEF1-BE05-4A17-AD7F-65DC707BC0DF}" srcOrd="5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BAC4B2D-4D49-4AF5-A86D-25C0D98468BF}" type="doc">
      <dgm:prSet loTypeId="urn:microsoft.com/office/officeart/2005/8/layout/default#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526DFF7F-3E62-49FA-B24F-5EBAB6DAAE3C}">
      <dgm:prSet phldrT="[Text]"/>
      <dgm:spPr/>
      <dgm:t>
        <a:bodyPr/>
        <a:lstStyle/>
        <a:p>
          <a:r>
            <a:rPr lang="tr-TR" dirty="0" smtClean="0"/>
            <a:t>İstintaka tabi tutulamaz.</a:t>
          </a:r>
          <a:endParaRPr lang="tr-TR" dirty="0"/>
        </a:p>
      </dgm:t>
    </dgm:pt>
    <dgm:pt modelId="{7CE57D58-244D-40C6-938D-419C63DC3B9B}" type="parTrans" cxnId="{97A11561-AC65-4456-AD97-65F8DE283254}">
      <dgm:prSet/>
      <dgm:spPr/>
      <dgm:t>
        <a:bodyPr/>
        <a:lstStyle/>
        <a:p>
          <a:endParaRPr lang="tr-TR"/>
        </a:p>
      </dgm:t>
    </dgm:pt>
    <dgm:pt modelId="{6113D329-B03F-4E67-A108-E5B457C1D309}" type="sibTrans" cxnId="{97A11561-AC65-4456-AD97-65F8DE283254}">
      <dgm:prSet/>
      <dgm:spPr/>
      <dgm:t>
        <a:bodyPr/>
        <a:lstStyle/>
        <a:p>
          <a:endParaRPr lang="tr-TR"/>
        </a:p>
      </dgm:t>
    </dgm:pt>
    <dgm:pt modelId="{5FAF9208-D518-493F-8F11-B863BAAB2C31}">
      <dgm:prSet phldrT="[Text]"/>
      <dgm:spPr/>
      <dgm:t>
        <a:bodyPr/>
        <a:lstStyle/>
        <a:p>
          <a:r>
            <a:rPr lang="tr-TR" dirty="0" smtClean="0"/>
            <a:t>Doğrudan değildir.</a:t>
          </a:r>
          <a:endParaRPr lang="tr-TR" dirty="0"/>
        </a:p>
      </dgm:t>
    </dgm:pt>
    <dgm:pt modelId="{98AB0450-6D68-416C-9488-697BA4E97D7D}" type="parTrans" cxnId="{B2AD98A2-24C8-4D41-8477-4C7C0652F664}">
      <dgm:prSet/>
      <dgm:spPr/>
      <dgm:t>
        <a:bodyPr/>
        <a:lstStyle/>
        <a:p>
          <a:endParaRPr lang="tr-TR"/>
        </a:p>
      </dgm:t>
    </dgm:pt>
    <dgm:pt modelId="{CAD4651B-15E3-49F2-A390-9E7A4470CBC6}" type="sibTrans" cxnId="{B2AD98A2-24C8-4D41-8477-4C7C0652F664}">
      <dgm:prSet/>
      <dgm:spPr/>
      <dgm:t>
        <a:bodyPr/>
        <a:lstStyle/>
        <a:p>
          <a:endParaRPr lang="tr-TR"/>
        </a:p>
      </dgm:t>
    </dgm:pt>
    <dgm:pt modelId="{E30847F5-A2D3-48FC-951C-864DBED80860}">
      <dgm:prSet phldrT="[Text]"/>
      <dgm:spPr/>
      <dgm:t>
        <a:bodyPr/>
        <a:lstStyle/>
        <a:p>
          <a:r>
            <a:rPr lang="tr-TR" dirty="0" smtClean="0"/>
            <a:t>Tanık mahkemece gözlemlenemez.</a:t>
          </a:r>
          <a:endParaRPr lang="tr-TR" dirty="0"/>
        </a:p>
      </dgm:t>
    </dgm:pt>
    <dgm:pt modelId="{B035B252-C5F4-402D-A1E4-C4D43B1D17BB}" type="sibTrans" cxnId="{0620F40D-AF6C-4B1F-8BD1-D74C5F3BABD5}">
      <dgm:prSet/>
      <dgm:spPr/>
      <dgm:t>
        <a:bodyPr/>
        <a:lstStyle/>
        <a:p>
          <a:endParaRPr lang="tr-TR"/>
        </a:p>
      </dgm:t>
    </dgm:pt>
    <dgm:pt modelId="{0FFFCDB9-D419-478E-8E2E-AED51EB537A4}" type="parTrans" cxnId="{0620F40D-AF6C-4B1F-8BD1-D74C5F3BABD5}">
      <dgm:prSet/>
      <dgm:spPr/>
      <dgm:t>
        <a:bodyPr/>
        <a:lstStyle/>
        <a:p>
          <a:endParaRPr lang="tr-TR"/>
        </a:p>
      </dgm:t>
    </dgm:pt>
    <dgm:pt modelId="{A16E9877-35B7-4896-9FB4-8DFAE84AD4C8}">
      <dgm:prSet phldrT="[Text]"/>
      <dgm:spPr/>
      <dgm:t>
        <a:bodyPr/>
        <a:lstStyle/>
        <a:p>
          <a:r>
            <a:rPr lang="tr-TR" dirty="0" smtClean="0"/>
            <a:t>Yemin altında verilmemiştir.</a:t>
          </a:r>
          <a:endParaRPr lang="tr-TR" dirty="0"/>
        </a:p>
      </dgm:t>
    </dgm:pt>
    <dgm:pt modelId="{8F485E64-4221-4B7E-AA05-A3598A86C218}" type="sibTrans" cxnId="{F0786E91-84E5-49B4-93BF-88C18AD0217B}">
      <dgm:prSet/>
      <dgm:spPr/>
      <dgm:t>
        <a:bodyPr/>
        <a:lstStyle/>
        <a:p>
          <a:endParaRPr lang="tr-TR"/>
        </a:p>
      </dgm:t>
    </dgm:pt>
    <dgm:pt modelId="{49127060-4DD8-4B8D-8FA3-13FF501A73F6}" type="parTrans" cxnId="{F0786E91-84E5-49B4-93BF-88C18AD0217B}">
      <dgm:prSet/>
      <dgm:spPr/>
      <dgm:t>
        <a:bodyPr/>
        <a:lstStyle/>
        <a:p>
          <a:endParaRPr lang="tr-TR"/>
        </a:p>
      </dgm:t>
    </dgm:pt>
    <dgm:pt modelId="{2DB06638-CD9F-4348-8638-9D4BF4BA7064}" type="pres">
      <dgm:prSet presAssocID="{5BAC4B2D-4D49-4AF5-A86D-25C0D98468B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2CA1777-06C0-4492-94D6-05D89F94E51E}" type="pres">
      <dgm:prSet presAssocID="{A16E9877-35B7-4896-9FB4-8DFAE84AD4C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2CFECF9-8313-4807-8C24-13A35209DE17}" type="pres">
      <dgm:prSet presAssocID="{8F485E64-4221-4B7E-AA05-A3598A86C218}" presName="sibTrans" presStyleCnt="0"/>
      <dgm:spPr/>
    </dgm:pt>
    <dgm:pt modelId="{C135E84C-AF2D-4034-A2F9-F882C54914C1}" type="pres">
      <dgm:prSet presAssocID="{E30847F5-A2D3-48FC-951C-864DBED8086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074535F-0260-49E4-8088-0EFC8955299E}" type="pres">
      <dgm:prSet presAssocID="{B035B252-C5F4-402D-A1E4-C4D43B1D17BB}" presName="sibTrans" presStyleCnt="0"/>
      <dgm:spPr/>
    </dgm:pt>
    <dgm:pt modelId="{42344888-B244-481D-A71A-0748633D930F}" type="pres">
      <dgm:prSet presAssocID="{526DFF7F-3E62-49FA-B24F-5EBAB6DAAE3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A35BA2F-8479-483A-8176-F8A4B6CC0A95}" type="pres">
      <dgm:prSet presAssocID="{6113D329-B03F-4E67-A108-E5B457C1D309}" presName="sibTrans" presStyleCnt="0"/>
      <dgm:spPr/>
    </dgm:pt>
    <dgm:pt modelId="{8F936296-76B6-4EA5-A6F8-2F2131C818CF}" type="pres">
      <dgm:prSet presAssocID="{5FAF9208-D518-493F-8F11-B863BAAB2C3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7A11561-AC65-4456-AD97-65F8DE283254}" srcId="{5BAC4B2D-4D49-4AF5-A86D-25C0D98468BF}" destId="{526DFF7F-3E62-49FA-B24F-5EBAB6DAAE3C}" srcOrd="2" destOrd="0" parTransId="{7CE57D58-244D-40C6-938D-419C63DC3B9B}" sibTransId="{6113D329-B03F-4E67-A108-E5B457C1D309}"/>
    <dgm:cxn modelId="{98A445F4-BD3B-4931-B4E2-8367DBBB6C51}" type="presOf" srcId="{A16E9877-35B7-4896-9FB4-8DFAE84AD4C8}" destId="{A2CA1777-06C0-4492-94D6-05D89F94E51E}" srcOrd="0" destOrd="0" presId="urn:microsoft.com/office/officeart/2005/8/layout/default#1"/>
    <dgm:cxn modelId="{276061D6-498C-4A09-8CB5-C1614D21000E}" type="presOf" srcId="{E30847F5-A2D3-48FC-951C-864DBED80860}" destId="{C135E84C-AF2D-4034-A2F9-F882C54914C1}" srcOrd="0" destOrd="0" presId="urn:microsoft.com/office/officeart/2005/8/layout/default#1"/>
    <dgm:cxn modelId="{F0786E91-84E5-49B4-93BF-88C18AD0217B}" srcId="{5BAC4B2D-4D49-4AF5-A86D-25C0D98468BF}" destId="{A16E9877-35B7-4896-9FB4-8DFAE84AD4C8}" srcOrd="0" destOrd="0" parTransId="{49127060-4DD8-4B8D-8FA3-13FF501A73F6}" sibTransId="{8F485E64-4221-4B7E-AA05-A3598A86C218}"/>
    <dgm:cxn modelId="{0AAE54F5-89BA-4E85-85F1-38005CADBCF0}" type="presOf" srcId="{526DFF7F-3E62-49FA-B24F-5EBAB6DAAE3C}" destId="{42344888-B244-481D-A71A-0748633D930F}" srcOrd="0" destOrd="0" presId="urn:microsoft.com/office/officeart/2005/8/layout/default#1"/>
    <dgm:cxn modelId="{A53416AD-331C-49A4-A0C7-8FD30E88DF5B}" type="presOf" srcId="{5FAF9208-D518-493F-8F11-B863BAAB2C31}" destId="{8F936296-76B6-4EA5-A6F8-2F2131C818CF}" srcOrd="0" destOrd="0" presId="urn:microsoft.com/office/officeart/2005/8/layout/default#1"/>
    <dgm:cxn modelId="{B586BD9F-3E2C-4625-8C61-1533B7797457}" type="presOf" srcId="{5BAC4B2D-4D49-4AF5-A86D-25C0D98468BF}" destId="{2DB06638-CD9F-4348-8638-9D4BF4BA7064}" srcOrd="0" destOrd="0" presId="urn:microsoft.com/office/officeart/2005/8/layout/default#1"/>
    <dgm:cxn modelId="{B2AD98A2-24C8-4D41-8477-4C7C0652F664}" srcId="{5BAC4B2D-4D49-4AF5-A86D-25C0D98468BF}" destId="{5FAF9208-D518-493F-8F11-B863BAAB2C31}" srcOrd="3" destOrd="0" parTransId="{98AB0450-6D68-416C-9488-697BA4E97D7D}" sibTransId="{CAD4651B-15E3-49F2-A390-9E7A4470CBC6}"/>
    <dgm:cxn modelId="{0620F40D-AF6C-4B1F-8BD1-D74C5F3BABD5}" srcId="{5BAC4B2D-4D49-4AF5-A86D-25C0D98468BF}" destId="{E30847F5-A2D3-48FC-951C-864DBED80860}" srcOrd="1" destOrd="0" parTransId="{0FFFCDB9-D419-478E-8E2E-AED51EB537A4}" sibTransId="{B035B252-C5F4-402D-A1E4-C4D43B1D17BB}"/>
    <dgm:cxn modelId="{7FCA46A2-258B-445C-8EC0-EF94C9A0D9B9}" type="presParOf" srcId="{2DB06638-CD9F-4348-8638-9D4BF4BA7064}" destId="{A2CA1777-06C0-4492-94D6-05D89F94E51E}" srcOrd="0" destOrd="0" presId="urn:microsoft.com/office/officeart/2005/8/layout/default#1"/>
    <dgm:cxn modelId="{ED9B46BE-C97E-4591-9CF7-D2CED115FCEE}" type="presParOf" srcId="{2DB06638-CD9F-4348-8638-9D4BF4BA7064}" destId="{72CFECF9-8313-4807-8C24-13A35209DE17}" srcOrd="1" destOrd="0" presId="urn:microsoft.com/office/officeart/2005/8/layout/default#1"/>
    <dgm:cxn modelId="{81636566-EB63-4328-BABA-0AE8FBCF6A6E}" type="presParOf" srcId="{2DB06638-CD9F-4348-8638-9D4BF4BA7064}" destId="{C135E84C-AF2D-4034-A2F9-F882C54914C1}" srcOrd="2" destOrd="0" presId="urn:microsoft.com/office/officeart/2005/8/layout/default#1"/>
    <dgm:cxn modelId="{719CAFC3-C345-4EDC-9CB1-4CFC6F2FCDDF}" type="presParOf" srcId="{2DB06638-CD9F-4348-8638-9D4BF4BA7064}" destId="{E074535F-0260-49E4-8088-0EFC8955299E}" srcOrd="3" destOrd="0" presId="urn:microsoft.com/office/officeart/2005/8/layout/default#1"/>
    <dgm:cxn modelId="{5C70AD72-3F44-49D4-9EB6-C5AE16F45FB2}" type="presParOf" srcId="{2DB06638-CD9F-4348-8638-9D4BF4BA7064}" destId="{42344888-B244-481D-A71A-0748633D930F}" srcOrd="4" destOrd="0" presId="urn:microsoft.com/office/officeart/2005/8/layout/default#1"/>
    <dgm:cxn modelId="{DFD9437A-534B-48BE-A196-BFC18413BEBC}" type="presParOf" srcId="{2DB06638-CD9F-4348-8638-9D4BF4BA7064}" destId="{0A35BA2F-8479-483A-8176-F8A4B6CC0A95}" srcOrd="5" destOrd="0" presId="urn:microsoft.com/office/officeart/2005/8/layout/default#1"/>
    <dgm:cxn modelId="{F9EBD736-EF5E-4D9D-9DE4-577EB525B722}" type="presParOf" srcId="{2DB06638-CD9F-4348-8638-9D4BF4BA7064}" destId="{8F936296-76B6-4EA5-A6F8-2F2131C818CF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22B4B49-057B-4E68-91B5-D4A81AEF8B69}" type="doc">
      <dgm:prSet loTypeId="urn:microsoft.com/office/officeart/2005/8/layout/vProcess5" loCatId="process" qsTypeId="urn:microsoft.com/office/officeart/2005/8/quickstyle/simple2" qsCatId="simple" csTypeId="urn:microsoft.com/office/officeart/2005/8/colors/colorful1#4" csCatId="colorful" phldr="1"/>
      <dgm:spPr/>
    </dgm:pt>
    <dgm:pt modelId="{19176464-8F22-410F-8D16-B22399C6F9E9}">
      <dgm:prSet phldrT="[Metin]"/>
      <dgm:spPr/>
      <dgm:t>
        <a:bodyPr/>
        <a:lstStyle/>
        <a:p>
          <a:endParaRPr lang="tr-TR" dirty="0" smtClean="0"/>
        </a:p>
        <a:p>
          <a:r>
            <a:rPr lang="tr-TR" dirty="0" smtClean="0"/>
            <a:t>ESAS SORGU</a:t>
          </a:r>
          <a:endParaRPr lang="tr-TR" dirty="0"/>
        </a:p>
      </dgm:t>
    </dgm:pt>
    <dgm:pt modelId="{1D439D3B-FE80-4267-9421-E75833045E88}" type="parTrans" cxnId="{A180AE6D-C5F8-48A3-8003-93D442FD4E44}">
      <dgm:prSet/>
      <dgm:spPr/>
      <dgm:t>
        <a:bodyPr/>
        <a:lstStyle/>
        <a:p>
          <a:endParaRPr lang="tr-TR"/>
        </a:p>
      </dgm:t>
    </dgm:pt>
    <dgm:pt modelId="{F2D47F20-7E4F-486C-8740-6A854B045F77}" type="sibTrans" cxnId="{A180AE6D-C5F8-48A3-8003-93D442FD4E44}">
      <dgm:prSet/>
      <dgm:spPr/>
      <dgm:t>
        <a:bodyPr/>
        <a:lstStyle/>
        <a:p>
          <a:endParaRPr lang="tr-TR" dirty="0"/>
        </a:p>
      </dgm:t>
    </dgm:pt>
    <dgm:pt modelId="{E9F9B8A7-B661-4177-9DA0-4B4F50E937CF}">
      <dgm:prSet phldrT="[Metin]"/>
      <dgm:spPr/>
      <dgm:t>
        <a:bodyPr/>
        <a:lstStyle/>
        <a:p>
          <a:endParaRPr lang="tr-TR" dirty="0" smtClean="0"/>
        </a:p>
        <a:p>
          <a:endParaRPr lang="tr-TR" dirty="0" smtClean="0"/>
        </a:p>
        <a:p>
          <a:r>
            <a:rPr lang="tr-TR" dirty="0" smtClean="0"/>
            <a:t>ÇAPRAZ SORGU</a:t>
          </a:r>
          <a:endParaRPr lang="tr-TR" dirty="0"/>
        </a:p>
      </dgm:t>
    </dgm:pt>
    <dgm:pt modelId="{D1E8979F-F82B-4D72-8580-771426B07FF0}" type="parTrans" cxnId="{90DD3FD6-AC1B-494F-AD19-348AE1DB30D0}">
      <dgm:prSet/>
      <dgm:spPr/>
      <dgm:t>
        <a:bodyPr/>
        <a:lstStyle/>
        <a:p>
          <a:endParaRPr lang="tr-TR"/>
        </a:p>
      </dgm:t>
    </dgm:pt>
    <dgm:pt modelId="{905CA0AA-A6C3-421D-BD0F-19CA63F880E4}" type="sibTrans" cxnId="{90DD3FD6-AC1B-494F-AD19-348AE1DB30D0}">
      <dgm:prSet/>
      <dgm:spPr/>
      <dgm:t>
        <a:bodyPr/>
        <a:lstStyle/>
        <a:p>
          <a:endParaRPr lang="tr-TR" dirty="0"/>
        </a:p>
      </dgm:t>
    </dgm:pt>
    <dgm:pt modelId="{3AA88610-5262-4786-9DA6-0B6FE883770D}">
      <dgm:prSet phldrT="[Metin]"/>
      <dgm:spPr/>
      <dgm:t>
        <a:bodyPr/>
        <a:lstStyle/>
        <a:p>
          <a:endParaRPr lang="tr-TR" dirty="0" smtClean="0"/>
        </a:p>
        <a:p>
          <a:endParaRPr lang="tr-TR" dirty="0" smtClean="0"/>
        </a:p>
        <a:p>
          <a:r>
            <a:rPr lang="tr-TR" dirty="0" smtClean="0"/>
            <a:t>TEKRAR SORGU</a:t>
          </a:r>
          <a:endParaRPr lang="tr-TR" dirty="0"/>
        </a:p>
      </dgm:t>
    </dgm:pt>
    <dgm:pt modelId="{1A37A6AE-F8DE-459E-AC0F-3FAD4B4282F5}" type="parTrans" cxnId="{3BC4EB64-D9B1-477D-8C63-AED7DA6045CC}">
      <dgm:prSet/>
      <dgm:spPr/>
      <dgm:t>
        <a:bodyPr/>
        <a:lstStyle/>
        <a:p>
          <a:endParaRPr lang="tr-TR"/>
        </a:p>
      </dgm:t>
    </dgm:pt>
    <dgm:pt modelId="{ECB12AF0-0E92-46DC-AF0D-04E53E8A5365}" type="sibTrans" cxnId="{3BC4EB64-D9B1-477D-8C63-AED7DA6045CC}">
      <dgm:prSet/>
      <dgm:spPr/>
      <dgm:t>
        <a:bodyPr/>
        <a:lstStyle/>
        <a:p>
          <a:endParaRPr lang="tr-TR"/>
        </a:p>
      </dgm:t>
    </dgm:pt>
    <dgm:pt modelId="{3ABF57E5-86F1-4CA9-BB18-503573594D0D}" type="pres">
      <dgm:prSet presAssocID="{E22B4B49-057B-4E68-91B5-D4A81AEF8B69}" presName="outerComposite" presStyleCnt="0">
        <dgm:presLayoutVars>
          <dgm:chMax val="5"/>
          <dgm:dir/>
          <dgm:resizeHandles val="exact"/>
        </dgm:presLayoutVars>
      </dgm:prSet>
      <dgm:spPr/>
    </dgm:pt>
    <dgm:pt modelId="{CDB9F365-0026-4B52-B1F8-A88B9385FD5C}" type="pres">
      <dgm:prSet presAssocID="{E22B4B49-057B-4E68-91B5-D4A81AEF8B69}" presName="dummyMaxCanvas" presStyleCnt="0">
        <dgm:presLayoutVars/>
      </dgm:prSet>
      <dgm:spPr/>
    </dgm:pt>
    <dgm:pt modelId="{2843AC5A-387F-48FF-969B-5B5A3C367491}" type="pres">
      <dgm:prSet presAssocID="{E22B4B49-057B-4E68-91B5-D4A81AEF8B69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6E165CE-A59A-4101-B85D-2B9E09CEFE8E}" type="pres">
      <dgm:prSet presAssocID="{E22B4B49-057B-4E68-91B5-D4A81AEF8B69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E32D46A-B8DD-4525-AFC6-C0C8E5D05A00}" type="pres">
      <dgm:prSet presAssocID="{E22B4B49-057B-4E68-91B5-D4A81AEF8B69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E7D590B-676D-4879-9CCC-09360978DAAC}" type="pres">
      <dgm:prSet presAssocID="{E22B4B49-057B-4E68-91B5-D4A81AEF8B69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EDDE9BF-9780-4A27-AE11-F53D126D1AEC}" type="pres">
      <dgm:prSet presAssocID="{E22B4B49-057B-4E68-91B5-D4A81AEF8B69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31A2509-B4D6-4502-B7EE-8A2B9F4C2B0F}" type="pres">
      <dgm:prSet presAssocID="{E22B4B49-057B-4E68-91B5-D4A81AEF8B69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A0306DB-96CF-435F-A4E8-CB64D925321E}" type="pres">
      <dgm:prSet presAssocID="{E22B4B49-057B-4E68-91B5-D4A81AEF8B69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F3120D8-B410-457B-AB0C-4371C0F8445B}" type="pres">
      <dgm:prSet presAssocID="{E22B4B49-057B-4E68-91B5-D4A81AEF8B69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0DD3FD6-AC1B-494F-AD19-348AE1DB30D0}" srcId="{E22B4B49-057B-4E68-91B5-D4A81AEF8B69}" destId="{E9F9B8A7-B661-4177-9DA0-4B4F50E937CF}" srcOrd="1" destOrd="0" parTransId="{D1E8979F-F82B-4D72-8580-771426B07FF0}" sibTransId="{905CA0AA-A6C3-421D-BD0F-19CA63F880E4}"/>
    <dgm:cxn modelId="{545A75A2-7A97-4604-BBD7-3ECA0AF5C92B}" type="presOf" srcId="{E9F9B8A7-B661-4177-9DA0-4B4F50E937CF}" destId="{A6E165CE-A59A-4101-B85D-2B9E09CEFE8E}" srcOrd="0" destOrd="0" presId="urn:microsoft.com/office/officeart/2005/8/layout/vProcess5"/>
    <dgm:cxn modelId="{9E91476C-E1E4-4294-854D-E1A94625017C}" type="presOf" srcId="{E9F9B8A7-B661-4177-9DA0-4B4F50E937CF}" destId="{FA0306DB-96CF-435F-A4E8-CB64D925321E}" srcOrd="1" destOrd="0" presId="urn:microsoft.com/office/officeart/2005/8/layout/vProcess5"/>
    <dgm:cxn modelId="{F2DA7AB5-BEF3-40AB-8BD4-63CD8097D613}" type="presOf" srcId="{E22B4B49-057B-4E68-91B5-D4A81AEF8B69}" destId="{3ABF57E5-86F1-4CA9-BB18-503573594D0D}" srcOrd="0" destOrd="0" presId="urn:microsoft.com/office/officeart/2005/8/layout/vProcess5"/>
    <dgm:cxn modelId="{01BFF986-993C-4D6C-ADBD-53D448727D50}" type="presOf" srcId="{19176464-8F22-410F-8D16-B22399C6F9E9}" destId="{631A2509-B4D6-4502-B7EE-8A2B9F4C2B0F}" srcOrd="1" destOrd="0" presId="urn:microsoft.com/office/officeart/2005/8/layout/vProcess5"/>
    <dgm:cxn modelId="{6AE6C44F-9FF3-4551-A175-1ECAAD6A71FC}" type="presOf" srcId="{905CA0AA-A6C3-421D-BD0F-19CA63F880E4}" destId="{DEDDE9BF-9780-4A27-AE11-F53D126D1AEC}" srcOrd="0" destOrd="0" presId="urn:microsoft.com/office/officeart/2005/8/layout/vProcess5"/>
    <dgm:cxn modelId="{A180AE6D-C5F8-48A3-8003-93D442FD4E44}" srcId="{E22B4B49-057B-4E68-91B5-D4A81AEF8B69}" destId="{19176464-8F22-410F-8D16-B22399C6F9E9}" srcOrd="0" destOrd="0" parTransId="{1D439D3B-FE80-4267-9421-E75833045E88}" sibTransId="{F2D47F20-7E4F-486C-8740-6A854B045F77}"/>
    <dgm:cxn modelId="{17E43244-C413-44A5-8619-3783D0E2EA7F}" type="presOf" srcId="{F2D47F20-7E4F-486C-8740-6A854B045F77}" destId="{EE7D590B-676D-4879-9CCC-09360978DAAC}" srcOrd="0" destOrd="0" presId="urn:microsoft.com/office/officeart/2005/8/layout/vProcess5"/>
    <dgm:cxn modelId="{4953FA00-943B-48FA-BAC4-603EA00131FB}" type="presOf" srcId="{19176464-8F22-410F-8D16-B22399C6F9E9}" destId="{2843AC5A-387F-48FF-969B-5B5A3C367491}" srcOrd="0" destOrd="0" presId="urn:microsoft.com/office/officeart/2005/8/layout/vProcess5"/>
    <dgm:cxn modelId="{B7925CB5-1441-4847-ADB7-B2CF1BCFC759}" type="presOf" srcId="{3AA88610-5262-4786-9DA6-0B6FE883770D}" destId="{2E32D46A-B8DD-4525-AFC6-C0C8E5D05A00}" srcOrd="0" destOrd="0" presId="urn:microsoft.com/office/officeart/2005/8/layout/vProcess5"/>
    <dgm:cxn modelId="{8B4B3EA7-0B8B-4092-8F53-91A63EECA343}" type="presOf" srcId="{3AA88610-5262-4786-9DA6-0B6FE883770D}" destId="{7F3120D8-B410-457B-AB0C-4371C0F8445B}" srcOrd="1" destOrd="0" presId="urn:microsoft.com/office/officeart/2005/8/layout/vProcess5"/>
    <dgm:cxn modelId="{3BC4EB64-D9B1-477D-8C63-AED7DA6045CC}" srcId="{E22B4B49-057B-4E68-91B5-D4A81AEF8B69}" destId="{3AA88610-5262-4786-9DA6-0B6FE883770D}" srcOrd="2" destOrd="0" parTransId="{1A37A6AE-F8DE-459E-AC0F-3FAD4B4282F5}" sibTransId="{ECB12AF0-0E92-46DC-AF0D-04E53E8A5365}"/>
    <dgm:cxn modelId="{6C2C620F-3BB6-49A0-87A4-CF0FBDCDF5B9}" type="presParOf" srcId="{3ABF57E5-86F1-4CA9-BB18-503573594D0D}" destId="{CDB9F365-0026-4B52-B1F8-A88B9385FD5C}" srcOrd="0" destOrd="0" presId="urn:microsoft.com/office/officeart/2005/8/layout/vProcess5"/>
    <dgm:cxn modelId="{3DBC52B3-96AB-4379-B727-279171AE46A8}" type="presParOf" srcId="{3ABF57E5-86F1-4CA9-BB18-503573594D0D}" destId="{2843AC5A-387F-48FF-969B-5B5A3C367491}" srcOrd="1" destOrd="0" presId="urn:microsoft.com/office/officeart/2005/8/layout/vProcess5"/>
    <dgm:cxn modelId="{279D3ED8-D96C-4EE6-94F6-AEFF90D39CC4}" type="presParOf" srcId="{3ABF57E5-86F1-4CA9-BB18-503573594D0D}" destId="{A6E165CE-A59A-4101-B85D-2B9E09CEFE8E}" srcOrd="2" destOrd="0" presId="urn:microsoft.com/office/officeart/2005/8/layout/vProcess5"/>
    <dgm:cxn modelId="{ED9A9304-1BE0-45D5-933D-C1510211922B}" type="presParOf" srcId="{3ABF57E5-86F1-4CA9-BB18-503573594D0D}" destId="{2E32D46A-B8DD-4525-AFC6-C0C8E5D05A00}" srcOrd="3" destOrd="0" presId="urn:microsoft.com/office/officeart/2005/8/layout/vProcess5"/>
    <dgm:cxn modelId="{FC627894-3D92-48F9-A5BA-2617B2D600A3}" type="presParOf" srcId="{3ABF57E5-86F1-4CA9-BB18-503573594D0D}" destId="{EE7D590B-676D-4879-9CCC-09360978DAAC}" srcOrd="4" destOrd="0" presId="urn:microsoft.com/office/officeart/2005/8/layout/vProcess5"/>
    <dgm:cxn modelId="{909A2DFE-4188-4BAF-B88C-8892DD4793E0}" type="presParOf" srcId="{3ABF57E5-86F1-4CA9-BB18-503573594D0D}" destId="{DEDDE9BF-9780-4A27-AE11-F53D126D1AEC}" srcOrd="5" destOrd="0" presId="urn:microsoft.com/office/officeart/2005/8/layout/vProcess5"/>
    <dgm:cxn modelId="{0C9D194F-73DF-457B-8313-6298C6CDD884}" type="presParOf" srcId="{3ABF57E5-86F1-4CA9-BB18-503573594D0D}" destId="{631A2509-B4D6-4502-B7EE-8A2B9F4C2B0F}" srcOrd="6" destOrd="0" presId="urn:microsoft.com/office/officeart/2005/8/layout/vProcess5"/>
    <dgm:cxn modelId="{F1580956-99F3-4CB8-A4A3-73774D0E46B5}" type="presParOf" srcId="{3ABF57E5-86F1-4CA9-BB18-503573594D0D}" destId="{FA0306DB-96CF-435F-A4E8-CB64D925321E}" srcOrd="7" destOrd="0" presId="urn:microsoft.com/office/officeart/2005/8/layout/vProcess5"/>
    <dgm:cxn modelId="{0A1BE792-0A7F-4A2E-923F-A0CD4C7D34C8}" type="presParOf" srcId="{3ABF57E5-86F1-4CA9-BB18-503573594D0D}" destId="{7F3120D8-B410-457B-AB0C-4371C0F8445B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C120F2C-0BC5-4A6D-AD86-BD7ED957370B}" type="doc">
      <dgm:prSet loTypeId="urn:microsoft.com/office/officeart/2005/8/layout/default#2" loCatId="list" qsTypeId="urn:microsoft.com/office/officeart/2005/8/quickstyle/simple1" qsCatId="simple" csTypeId="urn:microsoft.com/office/officeart/2005/8/colors/colorful1#5" csCatId="colorful" phldr="1"/>
      <dgm:spPr/>
      <dgm:t>
        <a:bodyPr/>
        <a:lstStyle/>
        <a:p>
          <a:endParaRPr lang="tr-TR"/>
        </a:p>
      </dgm:t>
    </dgm:pt>
    <dgm:pt modelId="{00D02317-0C98-444D-B843-858870D7055F}">
      <dgm:prSet phldrT="[Metin]"/>
      <dgm:spPr/>
      <dgm:t>
        <a:bodyPr/>
        <a:lstStyle/>
        <a:p>
          <a:r>
            <a:rPr lang="tr-TR" dirty="0" smtClean="0"/>
            <a:t>Giriş &amp; İhtilafsız Olgular</a:t>
          </a:r>
          <a:endParaRPr lang="tr-TR" dirty="0"/>
        </a:p>
      </dgm:t>
    </dgm:pt>
    <dgm:pt modelId="{75D67E62-709B-4DCD-9BC1-E7332C04C94C}" type="parTrans" cxnId="{356597E9-5CA8-42ED-B97E-575B8E7B5FE0}">
      <dgm:prSet/>
      <dgm:spPr/>
      <dgm:t>
        <a:bodyPr/>
        <a:lstStyle/>
        <a:p>
          <a:endParaRPr lang="tr-TR"/>
        </a:p>
      </dgm:t>
    </dgm:pt>
    <dgm:pt modelId="{6DFE1657-9CBC-497F-8370-0623D3F7B517}" type="sibTrans" cxnId="{356597E9-5CA8-42ED-B97E-575B8E7B5FE0}">
      <dgm:prSet/>
      <dgm:spPr/>
      <dgm:t>
        <a:bodyPr/>
        <a:lstStyle/>
        <a:p>
          <a:endParaRPr lang="tr-TR"/>
        </a:p>
      </dgm:t>
    </dgm:pt>
    <dgm:pt modelId="{34235446-61E6-43F8-9B33-9759320C7BC8}">
      <dgm:prSet phldrT="[Metin]"/>
      <dgm:spPr/>
      <dgm:t>
        <a:bodyPr/>
        <a:lstStyle/>
        <a:p>
          <a:r>
            <a:rPr lang="tr-TR" dirty="0" smtClean="0"/>
            <a:t>Muhasım Tanıklar</a:t>
          </a:r>
          <a:endParaRPr lang="tr-TR" dirty="0"/>
        </a:p>
      </dgm:t>
    </dgm:pt>
    <dgm:pt modelId="{4A81BE72-963F-4D87-A0CB-646F2635D74E}" type="parTrans" cxnId="{16A2791F-0B77-4AC2-800E-46F4D5BE6E63}">
      <dgm:prSet/>
      <dgm:spPr/>
      <dgm:t>
        <a:bodyPr/>
        <a:lstStyle/>
        <a:p>
          <a:endParaRPr lang="tr-TR"/>
        </a:p>
      </dgm:t>
    </dgm:pt>
    <dgm:pt modelId="{2D22556F-F4D8-4023-ABF5-C14843DF42B1}" type="sibTrans" cxnId="{16A2791F-0B77-4AC2-800E-46F4D5BE6E63}">
      <dgm:prSet/>
      <dgm:spPr/>
      <dgm:t>
        <a:bodyPr/>
        <a:lstStyle/>
        <a:p>
          <a:endParaRPr lang="tr-TR"/>
        </a:p>
      </dgm:t>
    </dgm:pt>
    <dgm:pt modelId="{31D49FE8-FCED-48B8-A6C5-A1E36EEC2121}">
      <dgm:prSet phldrT="[Metin]"/>
      <dgm:spPr/>
      <dgm:t>
        <a:bodyPr/>
        <a:lstStyle/>
        <a:p>
          <a:r>
            <a:rPr lang="tr-TR" dirty="0" smtClean="0"/>
            <a:t>Tekzip Etme</a:t>
          </a:r>
          <a:endParaRPr lang="tr-TR" dirty="0"/>
        </a:p>
      </dgm:t>
    </dgm:pt>
    <dgm:pt modelId="{6FABE145-BC92-498C-9BA8-4D2D169A50E5}" type="parTrans" cxnId="{4FBCC154-36FC-40F5-AA59-3CCF708DEAE4}">
      <dgm:prSet/>
      <dgm:spPr/>
      <dgm:t>
        <a:bodyPr/>
        <a:lstStyle/>
        <a:p>
          <a:endParaRPr lang="tr-TR"/>
        </a:p>
      </dgm:t>
    </dgm:pt>
    <dgm:pt modelId="{96104498-A402-4130-8972-BC581FEFE2F0}" type="sibTrans" cxnId="{4FBCC154-36FC-40F5-AA59-3CCF708DEAE4}">
      <dgm:prSet/>
      <dgm:spPr/>
      <dgm:t>
        <a:bodyPr/>
        <a:lstStyle/>
        <a:p>
          <a:endParaRPr lang="tr-TR"/>
        </a:p>
      </dgm:t>
    </dgm:pt>
    <dgm:pt modelId="{41A70248-ACF7-413E-8C6F-2F15A08AFEA0}">
      <dgm:prSet phldrT="[Metin]"/>
      <dgm:spPr/>
      <dgm:t>
        <a:bodyPr/>
        <a:lstStyle/>
        <a:p>
          <a:r>
            <a:rPr lang="tr-TR" dirty="0" smtClean="0"/>
            <a:t>Hafıza Tazeleme</a:t>
          </a:r>
          <a:endParaRPr lang="tr-TR" dirty="0"/>
        </a:p>
      </dgm:t>
    </dgm:pt>
    <dgm:pt modelId="{3E665405-B1B6-4022-BF80-9E65497DD7AF}" type="parTrans" cxnId="{CBB5E6E0-D8B5-411D-884F-D8D9C0DE1629}">
      <dgm:prSet/>
      <dgm:spPr/>
      <dgm:t>
        <a:bodyPr/>
        <a:lstStyle/>
        <a:p>
          <a:endParaRPr lang="tr-TR"/>
        </a:p>
      </dgm:t>
    </dgm:pt>
    <dgm:pt modelId="{82E97DC3-4E3A-4DE8-A918-1477918CB680}" type="sibTrans" cxnId="{CBB5E6E0-D8B5-411D-884F-D8D9C0DE1629}">
      <dgm:prSet/>
      <dgm:spPr/>
      <dgm:t>
        <a:bodyPr/>
        <a:lstStyle/>
        <a:p>
          <a:endParaRPr lang="tr-TR"/>
        </a:p>
      </dgm:t>
    </dgm:pt>
    <dgm:pt modelId="{FA08549B-35EB-4177-8D73-3809581CCCE1}" type="pres">
      <dgm:prSet presAssocID="{6C120F2C-0BC5-4A6D-AD86-BD7ED957370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D793E80-D737-48D9-AF55-5BEB8012FAE4}" type="pres">
      <dgm:prSet presAssocID="{00D02317-0C98-444D-B843-858870D7055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7D85EAD-EC7F-40EA-A32D-22847B77B121}" type="pres">
      <dgm:prSet presAssocID="{6DFE1657-9CBC-497F-8370-0623D3F7B517}" presName="sibTrans" presStyleCnt="0"/>
      <dgm:spPr/>
    </dgm:pt>
    <dgm:pt modelId="{582E25A4-7D97-4F31-A42E-979491D1C73F}" type="pres">
      <dgm:prSet presAssocID="{34235446-61E6-43F8-9B33-9759320C7BC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4E57B78-006F-45AF-B4F9-BEB0B5DF1F59}" type="pres">
      <dgm:prSet presAssocID="{2D22556F-F4D8-4023-ABF5-C14843DF42B1}" presName="sibTrans" presStyleCnt="0"/>
      <dgm:spPr/>
    </dgm:pt>
    <dgm:pt modelId="{980813E8-994E-471A-9461-89AC9B2D2786}" type="pres">
      <dgm:prSet presAssocID="{31D49FE8-FCED-48B8-A6C5-A1E36EEC212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FDD49EE-3ADC-4579-AC31-4F25C9943446}" type="pres">
      <dgm:prSet presAssocID="{96104498-A402-4130-8972-BC581FEFE2F0}" presName="sibTrans" presStyleCnt="0"/>
      <dgm:spPr/>
    </dgm:pt>
    <dgm:pt modelId="{E35CCC14-5AB5-47AC-BA7E-7FBD2BD2BE8B}" type="pres">
      <dgm:prSet presAssocID="{41A70248-ACF7-413E-8C6F-2F15A08AFEA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7B65AFD-F621-4A29-972E-0436BB24A42A}" type="presOf" srcId="{34235446-61E6-43F8-9B33-9759320C7BC8}" destId="{582E25A4-7D97-4F31-A42E-979491D1C73F}" srcOrd="0" destOrd="0" presId="urn:microsoft.com/office/officeart/2005/8/layout/default#2"/>
    <dgm:cxn modelId="{4FBCC154-36FC-40F5-AA59-3CCF708DEAE4}" srcId="{6C120F2C-0BC5-4A6D-AD86-BD7ED957370B}" destId="{31D49FE8-FCED-48B8-A6C5-A1E36EEC2121}" srcOrd="2" destOrd="0" parTransId="{6FABE145-BC92-498C-9BA8-4D2D169A50E5}" sibTransId="{96104498-A402-4130-8972-BC581FEFE2F0}"/>
    <dgm:cxn modelId="{EB3344AE-CA0F-4D56-B71F-1E692AB0482B}" type="presOf" srcId="{6C120F2C-0BC5-4A6D-AD86-BD7ED957370B}" destId="{FA08549B-35EB-4177-8D73-3809581CCCE1}" srcOrd="0" destOrd="0" presId="urn:microsoft.com/office/officeart/2005/8/layout/default#2"/>
    <dgm:cxn modelId="{16A2791F-0B77-4AC2-800E-46F4D5BE6E63}" srcId="{6C120F2C-0BC5-4A6D-AD86-BD7ED957370B}" destId="{34235446-61E6-43F8-9B33-9759320C7BC8}" srcOrd="1" destOrd="0" parTransId="{4A81BE72-963F-4D87-A0CB-646F2635D74E}" sibTransId="{2D22556F-F4D8-4023-ABF5-C14843DF42B1}"/>
    <dgm:cxn modelId="{3D987C76-7B0E-4AF2-A6F8-F4118BADEBB3}" type="presOf" srcId="{31D49FE8-FCED-48B8-A6C5-A1E36EEC2121}" destId="{980813E8-994E-471A-9461-89AC9B2D2786}" srcOrd="0" destOrd="0" presId="urn:microsoft.com/office/officeart/2005/8/layout/default#2"/>
    <dgm:cxn modelId="{FEE73C8D-C88E-4FF2-A530-D4FDCA1A8564}" type="presOf" srcId="{41A70248-ACF7-413E-8C6F-2F15A08AFEA0}" destId="{E35CCC14-5AB5-47AC-BA7E-7FBD2BD2BE8B}" srcOrd="0" destOrd="0" presId="urn:microsoft.com/office/officeart/2005/8/layout/default#2"/>
    <dgm:cxn modelId="{356597E9-5CA8-42ED-B97E-575B8E7B5FE0}" srcId="{6C120F2C-0BC5-4A6D-AD86-BD7ED957370B}" destId="{00D02317-0C98-444D-B843-858870D7055F}" srcOrd="0" destOrd="0" parTransId="{75D67E62-709B-4DCD-9BC1-E7332C04C94C}" sibTransId="{6DFE1657-9CBC-497F-8370-0623D3F7B517}"/>
    <dgm:cxn modelId="{77A46945-5E85-438B-8C55-384886F19C5C}" type="presOf" srcId="{00D02317-0C98-444D-B843-858870D7055F}" destId="{6D793E80-D737-48D9-AF55-5BEB8012FAE4}" srcOrd="0" destOrd="0" presId="urn:microsoft.com/office/officeart/2005/8/layout/default#2"/>
    <dgm:cxn modelId="{CBB5E6E0-D8B5-411D-884F-D8D9C0DE1629}" srcId="{6C120F2C-0BC5-4A6D-AD86-BD7ED957370B}" destId="{41A70248-ACF7-413E-8C6F-2F15A08AFEA0}" srcOrd="3" destOrd="0" parTransId="{3E665405-B1B6-4022-BF80-9E65497DD7AF}" sibTransId="{82E97DC3-4E3A-4DE8-A918-1477918CB680}"/>
    <dgm:cxn modelId="{95C24A4C-F20F-49F6-AE6F-69816B952C4D}" type="presParOf" srcId="{FA08549B-35EB-4177-8D73-3809581CCCE1}" destId="{6D793E80-D737-48D9-AF55-5BEB8012FAE4}" srcOrd="0" destOrd="0" presId="urn:microsoft.com/office/officeart/2005/8/layout/default#2"/>
    <dgm:cxn modelId="{CD41F9AC-5879-476B-960C-59500D64A7EB}" type="presParOf" srcId="{FA08549B-35EB-4177-8D73-3809581CCCE1}" destId="{D7D85EAD-EC7F-40EA-A32D-22847B77B121}" srcOrd="1" destOrd="0" presId="urn:microsoft.com/office/officeart/2005/8/layout/default#2"/>
    <dgm:cxn modelId="{BCBBE902-9AFD-48B2-93EA-64230EA9610C}" type="presParOf" srcId="{FA08549B-35EB-4177-8D73-3809581CCCE1}" destId="{582E25A4-7D97-4F31-A42E-979491D1C73F}" srcOrd="2" destOrd="0" presId="urn:microsoft.com/office/officeart/2005/8/layout/default#2"/>
    <dgm:cxn modelId="{20EA847B-F35A-4070-9439-98B3209AB1B2}" type="presParOf" srcId="{FA08549B-35EB-4177-8D73-3809581CCCE1}" destId="{C4E57B78-006F-45AF-B4F9-BEB0B5DF1F59}" srcOrd="3" destOrd="0" presId="urn:microsoft.com/office/officeart/2005/8/layout/default#2"/>
    <dgm:cxn modelId="{B77EF4A2-992D-44C9-B028-2DCB96880A36}" type="presParOf" srcId="{FA08549B-35EB-4177-8D73-3809581CCCE1}" destId="{980813E8-994E-471A-9461-89AC9B2D2786}" srcOrd="4" destOrd="0" presId="urn:microsoft.com/office/officeart/2005/8/layout/default#2"/>
    <dgm:cxn modelId="{9757203D-E69A-42C7-BDE6-6C5BA93EB271}" type="presParOf" srcId="{FA08549B-35EB-4177-8D73-3809581CCCE1}" destId="{BFDD49EE-3ADC-4579-AC31-4F25C9943446}" srcOrd="5" destOrd="0" presId="urn:microsoft.com/office/officeart/2005/8/layout/default#2"/>
    <dgm:cxn modelId="{C8B0AC2C-BA23-4525-8EAB-EB322393B697}" type="presParOf" srcId="{FA08549B-35EB-4177-8D73-3809581CCCE1}" destId="{E35CCC14-5AB5-47AC-BA7E-7FBD2BD2BE8B}" srcOrd="6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05E232B-3C26-4F15-B683-17EA1F32ABE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B5BC3C32-3DDB-422A-AF1A-B19E70B41645}">
      <dgm:prSet phldrT="[Metin]"/>
      <dgm:spPr/>
      <dgm:t>
        <a:bodyPr/>
        <a:lstStyle/>
        <a:p>
          <a:r>
            <a:rPr lang="tr-TR" b="1" u="sng" dirty="0" smtClean="0"/>
            <a:t>Amaç 1:</a:t>
          </a:r>
          <a:r>
            <a:rPr lang="tr-TR" b="1" u="none" dirty="0" smtClean="0"/>
            <a:t> </a:t>
          </a:r>
          <a:r>
            <a:rPr lang="tr-TR" dirty="0" smtClean="0"/>
            <a:t>Karşı tarafın davasını veya müdafaasını bertaraf etme</a:t>
          </a:r>
          <a:endParaRPr lang="tr-TR" dirty="0"/>
        </a:p>
      </dgm:t>
    </dgm:pt>
    <dgm:pt modelId="{FF95208D-5828-4797-8E32-A88A0B0CA789}" type="parTrans" cxnId="{C8D32E28-8A60-4F71-A25C-A1F2EEC3C8EB}">
      <dgm:prSet/>
      <dgm:spPr/>
      <dgm:t>
        <a:bodyPr/>
        <a:lstStyle/>
        <a:p>
          <a:endParaRPr lang="tr-TR"/>
        </a:p>
      </dgm:t>
    </dgm:pt>
    <dgm:pt modelId="{3A96427F-8451-4629-9AE5-885375DD51C6}" type="sibTrans" cxnId="{C8D32E28-8A60-4F71-A25C-A1F2EEC3C8EB}">
      <dgm:prSet/>
      <dgm:spPr/>
      <dgm:t>
        <a:bodyPr/>
        <a:lstStyle/>
        <a:p>
          <a:endParaRPr lang="tr-TR"/>
        </a:p>
      </dgm:t>
    </dgm:pt>
    <dgm:pt modelId="{C03FC464-5E65-427C-A415-3DC7D07B5C74}">
      <dgm:prSet phldrT="[Metin]"/>
      <dgm:spPr/>
      <dgm:t>
        <a:bodyPr/>
        <a:lstStyle/>
        <a:p>
          <a:endParaRPr lang="tr-TR" dirty="0"/>
        </a:p>
      </dgm:t>
    </dgm:pt>
    <dgm:pt modelId="{F63CE226-6CF4-4C27-BC26-BC73995AFE06}" type="parTrans" cxnId="{4C779BCB-5DC5-430D-9211-576DEB8635FD}">
      <dgm:prSet/>
      <dgm:spPr/>
      <dgm:t>
        <a:bodyPr/>
        <a:lstStyle/>
        <a:p>
          <a:endParaRPr lang="tr-TR"/>
        </a:p>
      </dgm:t>
    </dgm:pt>
    <dgm:pt modelId="{037AA067-3DEE-4458-AEA6-0B6AC36B0F0E}" type="sibTrans" cxnId="{4C779BCB-5DC5-430D-9211-576DEB8635FD}">
      <dgm:prSet/>
      <dgm:spPr/>
      <dgm:t>
        <a:bodyPr/>
        <a:lstStyle/>
        <a:p>
          <a:endParaRPr lang="tr-TR"/>
        </a:p>
      </dgm:t>
    </dgm:pt>
    <dgm:pt modelId="{82CDEADB-96F8-4777-9F6A-FFE7724101DD}">
      <dgm:prSet phldrT="[Metin]"/>
      <dgm:spPr/>
      <dgm:t>
        <a:bodyPr/>
        <a:lstStyle/>
        <a:p>
          <a:r>
            <a:rPr lang="tr-TR" b="1" u="sng" dirty="0" smtClean="0"/>
            <a:t>Amaç 2: </a:t>
          </a:r>
          <a:r>
            <a:rPr lang="tr-TR" dirty="0" smtClean="0"/>
            <a:t>Kendi davasını veya müdafaasını ispat etme</a:t>
          </a:r>
          <a:endParaRPr lang="tr-TR" dirty="0"/>
        </a:p>
      </dgm:t>
    </dgm:pt>
    <dgm:pt modelId="{8ED0E9F8-D97B-4DA3-8C4B-098408C21B2D}" type="parTrans" cxnId="{7CCCE017-2F5B-468F-8260-56C73239EAAD}">
      <dgm:prSet/>
      <dgm:spPr/>
      <dgm:t>
        <a:bodyPr/>
        <a:lstStyle/>
        <a:p>
          <a:endParaRPr lang="tr-TR"/>
        </a:p>
      </dgm:t>
    </dgm:pt>
    <dgm:pt modelId="{C468EBB8-38F6-4AEB-B250-80488EA5BE8E}" type="sibTrans" cxnId="{7CCCE017-2F5B-468F-8260-56C73239EAAD}">
      <dgm:prSet/>
      <dgm:spPr/>
      <dgm:t>
        <a:bodyPr/>
        <a:lstStyle/>
        <a:p>
          <a:endParaRPr lang="tr-TR"/>
        </a:p>
      </dgm:t>
    </dgm:pt>
    <dgm:pt modelId="{5B85A7C2-89FF-4F24-80A3-C13BD67DB8FC}">
      <dgm:prSet phldrT="[Metin]"/>
      <dgm:spPr/>
      <dgm:t>
        <a:bodyPr/>
        <a:lstStyle/>
        <a:p>
          <a:endParaRPr lang="tr-TR" dirty="0"/>
        </a:p>
      </dgm:t>
    </dgm:pt>
    <dgm:pt modelId="{C959F855-EDD2-43B1-90D9-4CCB52F709D7}" type="parTrans" cxnId="{00A3A20E-55EC-46F9-8485-518C6461D639}">
      <dgm:prSet/>
      <dgm:spPr/>
      <dgm:t>
        <a:bodyPr/>
        <a:lstStyle/>
        <a:p>
          <a:endParaRPr lang="tr-TR"/>
        </a:p>
      </dgm:t>
    </dgm:pt>
    <dgm:pt modelId="{CDF12083-9B28-4B14-9227-CAF36DA67B1D}" type="sibTrans" cxnId="{00A3A20E-55EC-46F9-8485-518C6461D639}">
      <dgm:prSet/>
      <dgm:spPr/>
      <dgm:t>
        <a:bodyPr/>
        <a:lstStyle/>
        <a:p>
          <a:endParaRPr lang="tr-TR"/>
        </a:p>
      </dgm:t>
    </dgm:pt>
    <dgm:pt modelId="{54BBC0CE-96C5-426C-A47A-C8FFB7AE647B}" type="pres">
      <dgm:prSet presAssocID="{F05E232B-3C26-4F15-B683-17EA1F32ABE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7895459-BC09-40B5-A145-5D9F3D1FF809}" type="pres">
      <dgm:prSet presAssocID="{B5BC3C32-3DDB-422A-AF1A-B19E70B4164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F3099D4-D73A-44BC-B186-618DD431177A}" type="pres">
      <dgm:prSet presAssocID="{B5BC3C32-3DDB-422A-AF1A-B19E70B41645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DE69788-7997-4AA7-829E-F3AC102CAD68}" type="pres">
      <dgm:prSet presAssocID="{82CDEADB-96F8-4777-9F6A-FFE7724101D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E476EFB-E065-4611-9E14-2ECEDEDC8F3F}" type="pres">
      <dgm:prSet presAssocID="{82CDEADB-96F8-4777-9F6A-FFE7724101D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8D32E28-8A60-4F71-A25C-A1F2EEC3C8EB}" srcId="{F05E232B-3C26-4F15-B683-17EA1F32ABE7}" destId="{B5BC3C32-3DDB-422A-AF1A-B19E70B41645}" srcOrd="0" destOrd="0" parTransId="{FF95208D-5828-4797-8E32-A88A0B0CA789}" sibTransId="{3A96427F-8451-4629-9AE5-885375DD51C6}"/>
    <dgm:cxn modelId="{00A3A20E-55EC-46F9-8485-518C6461D639}" srcId="{82CDEADB-96F8-4777-9F6A-FFE7724101DD}" destId="{5B85A7C2-89FF-4F24-80A3-C13BD67DB8FC}" srcOrd="0" destOrd="0" parTransId="{C959F855-EDD2-43B1-90D9-4CCB52F709D7}" sibTransId="{CDF12083-9B28-4B14-9227-CAF36DA67B1D}"/>
    <dgm:cxn modelId="{7CCCE017-2F5B-468F-8260-56C73239EAAD}" srcId="{F05E232B-3C26-4F15-B683-17EA1F32ABE7}" destId="{82CDEADB-96F8-4777-9F6A-FFE7724101DD}" srcOrd="1" destOrd="0" parTransId="{8ED0E9F8-D97B-4DA3-8C4B-098408C21B2D}" sibTransId="{C468EBB8-38F6-4AEB-B250-80488EA5BE8E}"/>
    <dgm:cxn modelId="{8552FF61-6F21-4D9A-A3C0-C25DC88623CE}" type="presOf" srcId="{F05E232B-3C26-4F15-B683-17EA1F32ABE7}" destId="{54BBC0CE-96C5-426C-A47A-C8FFB7AE647B}" srcOrd="0" destOrd="0" presId="urn:microsoft.com/office/officeart/2005/8/layout/vList2"/>
    <dgm:cxn modelId="{4965BAD7-E8AA-4866-B33D-0BE12FE3E8A1}" type="presOf" srcId="{82CDEADB-96F8-4777-9F6A-FFE7724101DD}" destId="{BDE69788-7997-4AA7-829E-F3AC102CAD68}" srcOrd="0" destOrd="0" presId="urn:microsoft.com/office/officeart/2005/8/layout/vList2"/>
    <dgm:cxn modelId="{79B0B8FB-926F-4355-96EC-3BA7452110FC}" type="presOf" srcId="{B5BC3C32-3DDB-422A-AF1A-B19E70B41645}" destId="{37895459-BC09-40B5-A145-5D9F3D1FF809}" srcOrd="0" destOrd="0" presId="urn:microsoft.com/office/officeart/2005/8/layout/vList2"/>
    <dgm:cxn modelId="{4C779BCB-5DC5-430D-9211-576DEB8635FD}" srcId="{B5BC3C32-3DDB-422A-AF1A-B19E70B41645}" destId="{C03FC464-5E65-427C-A415-3DC7D07B5C74}" srcOrd="0" destOrd="0" parTransId="{F63CE226-6CF4-4C27-BC26-BC73995AFE06}" sibTransId="{037AA067-3DEE-4458-AEA6-0B6AC36B0F0E}"/>
    <dgm:cxn modelId="{D0890EEC-E804-49FC-A9FC-B98866CBD861}" type="presOf" srcId="{5B85A7C2-89FF-4F24-80A3-C13BD67DB8FC}" destId="{1E476EFB-E065-4611-9E14-2ECEDEDC8F3F}" srcOrd="0" destOrd="0" presId="urn:microsoft.com/office/officeart/2005/8/layout/vList2"/>
    <dgm:cxn modelId="{F0B6D435-1CB3-43C1-8C60-1A88DD428B47}" type="presOf" srcId="{C03FC464-5E65-427C-A415-3DC7D07B5C74}" destId="{9F3099D4-D73A-44BC-B186-618DD431177A}" srcOrd="0" destOrd="0" presId="urn:microsoft.com/office/officeart/2005/8/layout/vList2"/>
    <dgm:cxn modelId="{F24AEA29-B7B9-46FA-8518-F17818A02BA1}" type="presParOf" srcId="{54BBC0CE-96C5-426C-A47A-C8FFB7AE647B}" destId="{37895459-BC09-40B5-A145-5D9F3D1FF809}" srcOrd="0" destOrd="0" presId="urn:microsoft.com/office/officeart/2005/8/layout/vList2"/>
    <dgm:cxn modelId="{133965B3-2DC1-49CE-A6EE-98900E4A7871}" type="presParOf" srcId="{54BBC0CE-96C5-426C-A47A-C8FFB7AE647B}" destId="{9F3099D4-D73A-44BC-B186-618DD431177A}" srcOrd="1" destOrd="0" presId="urn:microsoft.com/office/officeart/2005/8/layout/vList2"/>
    <dgm:cxn modelId="{F18A2508-EF19-40A9-9A9B-56348563DCDC}" type="presParOf" srcId="{54BBC0CE-96C5-426C-A47A-C8FFB7AE647B}" destId="{BDE69788-7997-4AA7-829E-F3AC102CAD68}" srcOrd="2" destOrd="0" presId="urn:microsoft.com/office/officeart/2005/8/layout/vList2"/>
    <dgm:cxn modelId="{90290619-83FD-458D-80A5-F80B4D2ED82B}" type="presParOf" srcId="{54BBC0CE-96C5-426C-A47A-C8FFB7AE647B}" destId="{1E476EFB-E065-4611-9E14-2ECEDEDC8F3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D38366C-F9A2-4A6E-8E89-3F36696876B7}" type="doc">
      <dgm:prSet loTypeId="urn:microsoft.com/office/officeart/2005/8/layout/default#2" loCatId="list" qsTypeId="urn:microsoft.com/office/officeart/2005/8/quickstyle/simple1" qsCatId="simple" csTypeId="urn:microsoft.com/office/officeart/2005/8/colors/colorful1#6" csCatId="colorful" phldr="1"/>
      <dgm:spPr/>
      <dgm:t>
        <a:bodyPr/>
        <a:lstStyle/>
        <a:p>
          <a:endParaRPr lang="tr-TR"/>
        </a:p>
      </dgm:t>
    </dgm:pt>
    <dgm:pt modelId="{EFBFCD71-E145-46B9-BCCD-9EB17122027D}">
      <dgm:prSet phldrT="[Metin]"/>
      <dgm:spPr/>
      <dgm:t>
        <a:bodyPr/>
        <a:lstStyle/>
        <a:p>
          <a:r>
            <a:rPr lang="tr-TR" dirty="0" smtClean="0"/>
            <a:t>OLGULAR HAKKINDAKİ BİLGİSİ</a:t>
          </a:r>
          <a:endParaRPr lang="tr-TR" dirty="0"/>
        </a:p>
      </dgm:t>
    </dgm:pt>
    <dgm:pt modelId="{51E5E12D-F90C-4664-893E-8530EBFF6E67}" type="parTrans" cxnId="{23D262A9-D156-461F-84DE-ED80AFD127AB}">
      <dgm:prSet/>
      <dgm:spPr/>
      <dgm:t>
        <a:bodyPr/>
        <a:lstStyle/>
        <a:p>
          <a:endParaRPr lang="tr-TR"/>
        </a:p>
      </dgm:t>
    </dgm:pt>
    <dgm:pt modelId="{A72CC9F1-7C4E-482D-A721-39DBE15DB4CA}" type="sibTrans" cxnId="{23D262A9-D156-461F-84DE-ED80AFD127AB}">
      <dgm:prSet/>
      <dgm:spPr/>
      <dgm:t>
        <a:bodyPr/>
        <a:lstStyle/>
        <a:p>
          <a:endParaRPr lang="tr-TR"/>
        </a:p>
      </dgm:t>
    </dgm:pt>
    <dgm:pt modelId="{0B8CC039-7ECC-4DAA-A309-7A7DF150D020}">
      <dgm:prSet phldrT="[Metin]"/>
      <dgm:spPr/>
      <dgm:t>
        <a:bodyPr/>
        <a:lstStyle/>
        <a:p>
          <a:r>
            <a:rPr lang="tr-TR" dirty="0" smtClean="0"/>
            <a:t>ZEKASI</a:t>
          </a:r>
          <a:endParaRPr lang="tr-TR" dirty="0"/>
        </a:p>
      </dgm:t>
    </dgm:pt>
    <dgm:pt modelId="{3A862332-DC1F-43C0-97F8-392C94C7425E}" type="parTrans" cxnId="{062C20B3-C9FC-4B32-969F-EACA46E099B0}">
      <dgm:prSet/>
      <dgm:spPr/>
      <dgm:t>
        <a:bodyPr/>
        <a:lstStyle/>
        <a:p>
          <a:endParaRPr lang="tr-TR"/>
        </a:p>
      </dgm:t>
    </dgm:pt>
    <dgm:pt modelId="{B95BA2BA-27FD-4009-89D8-02F1E822A851}" type="sibTrans" cxnId="{062C20B3-C9FC-4B32-969F-EACA46E099B0}">
      <dgm:prSet/>
      <dgm:spPr/>
      <dgm:t>
        <a:bodyPr/>
        <a:lstStyle/>
        <a:p>
          <a:endParaRPr lang="tr-TR"/>
        </a:p>
      </dgm:t>
    </dgm:pt>
    <dgm:pt modelId="{011C7B66-98C2-472C-BBB9-20734006592F}">
      <dgm:prSet phldrT="[Metin]"/>
      <dgm:spPr/>
      <dgm:t>
        <a:bodyPr/>
        <a:lstStyle/>
        <a:p>
          <a:r>
            <a:rPr lang="tr-TR" dirty="0" smtClean="0"/>
            <a:t>TUTARLILIĞI</a:t>
          </a:r>
          <a:endParaRPr lang="tr-TR" dirty="0"/>
        </a:p>
      </dgm:t>
    </dgm:pt>
    <dgm:pt modelId="{82659046-670C-4722-9CEF-93E03506D1BE}" type="parTrans" cxnId="{9FA60EF4-4F4F-439D-B43F-52B39BF075BC}">
      <dgm:prSet/>
      <dgm:spPr/>
      <dgm:t>
        <a:bodyPr/>
        <a:lstStyle/>
        <a:p>
          <a:endParaRPr lang="tr-TR"/>
        </a:p>
      </dgm:t>
    </dgm:pt>
    <dgm:pt modelId="{258CA89D-2BDF-45D2-AEF4-1C627EAE4D35}" type="sibTrans" cxnId="{9FA60EF4-4F4F-439D-B43F-52B39BF075BC}">
      <dgm:prSet/>
      <dgm:spPr/>
      <dgm:t>
        <a:bodyPr/>
        <a:lstStyle/>
        <a:p>
          <a:endParaRPr lang="tr-TR"/>
        </a:p>
      </dgm:t>
    </dgm:pt>
    <dgm:pt modelId="{B6AD3028-04C1-423B-A6DE-286BD9448CED}">
      <dgm:prSet phldrT="[Metin]"/>
      <dgm:spPr/>
      <dgm:t>
        <a:bodyPr/>
        <a:lstStyle/>
        <a:p>
          <a:r>
            <a:rPr lang="tr-TR" dirty="0" smtClean="0"/>
            <a:t>DAVA KONUSU HAKKINDAKİ ÇIKARI</a:t>
          </a:r>
          <a:endParaRPr lang="tr-TR" dirty="0"/>
        </a:p>
      </dgm:t>
    </dgm:pt>
    <dgm:pt modelId="{D94464BB-6FE3-47F2-AD7C-7B375DB44EFA}" type="parTrans" cxnId="{D1DC4B42-F3FE-4381-A9A9-FD74F6A944FB}">
      <dgm:prSet/>
      <dgm:spPr/>
      <dgm:t>
        <a:bodyPr/>
        <a:lstStyle/>
        <a:p>
          <a:endParaRPr lang="tr-TR"/>
        </a:p>
      </dgm:t>
    </dgm:pt>
    <dgm:pt modelId="{20DA87E0-60C8-4B4D-B21E-0CAE42CD819B}" type="sibTrans" cxnId="{D1DC4B42-F3FE-4381-A9A9-FD74F6A944FB}">
      <dgm:prSet/>
      <dgm:spPr/>
      <dgm:t>
        <a:bodyPr/>
        <a:lstStyle/>
        <a:p>
          <a:endParaRPr lang="tr-TR"/>
        </a:p>
      </dgm:t>
    </dgm:pt>
    <dgm:pt modelId="{741CD2BB-8A7F-4A1C-991B-114B98ACBD88}">
      <dgm:prSet phldrT="[Metin]"/>
      <dgm:spPr/>
      <dgm:t>
        <a:bodyPr/>
        <a:lstStyle/>
        <a:p>
          <a:r>
            <a:rPr lang="tr-TR" dirty="0" smtClean="0"/>
            <a:t>DÜRÜSTLÜĞÜ</a:t>
          </a:r>
          <a:endParaRPr lang="tr-TR" dirty="0"/>
        </a:p>
      </dgm:t>
    </dgm:pt>
    <dgm:pt modelId="{F8BADF56-5772-4E29-B508-F3CC15B34390}" type="parTrans" cxnId="{145EA597-237F-42AF-A4A9-61C3B4C61D17}">
      <dgm:prSet/>
      <dgm:spPr/>
      <dgm:t>
        <a:bodyPr/>
        <a:lstStyle/>
        <a:p>
          <a:endParaRPr lang="tr-TR"/>
        </a:p>
      </dgm:t>
    </dgm:pt>
    <dgm:pt modelId="{C13B300F-2112-4953-B1C7-C3F60A7BC6C9}" type="sibTrans" cxnId="{145EA597-237F-42AF-A4A9-61C3B4C61D17}">
      <dgm:prSet/>
      <dgm:spPr/>
      <dgm:t>
        <a:bodyPr/>
        <a:lstStyle/>
        <a:p>
          <a:endParaRPr lang="tr-TR"/>
        </a:p>
      </dgm:t>
    </dgm:pt>
    <dgm:pt modelId="{C5436EB8-EE30-45BD-B444-B4C0380CFFEB}" type="pres">
      <dgm:prSet presAssocID="{CD38366C-F9A2-4A6E-8E89-3F36696876B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EB5849E-C51D-4048-B83F-C2217427FE72}" type="pres">
      <dgm:prSet presAssocID="{EFBFCD71-E145-46B9-BCCD-9EB17122027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17E48A6-5796-4FC7-A9A7-73ED639E511B}" type="pres">
      <dgm:prSet presAssocID="{A72CC9F1-7C4E-482D-A721-39DBE15DB4CA}" presName="sibTrans" presStyleCnt="0"/>
      <dgm:spPr/>
    </dgm:pt>
    <dgm:pt modelId="{3FAA9C96-7652-4888-B953-881B47DB137B}" type="pres">
      <dgm:prSet presAssocID="{0B8CC039-7ECC-4DAA-A309-7A7DF150D02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BB415C6-B792-423F-B81F-6178657C5255}" type="pres">
      <dgm:prSet presAssocID="{B95BA2BA-27FD-4009-89D8-02F1E822A851}" presName="sibTrans" presStyleCnt="0"/>
      <dgm:spPr/>
    </dgm:pt>
    <dgm:pt modelId="{848426F1-FBE1-485C-9C1D-967B80216F79}" type="pres">
      <dgm:prSet presAssocID="{011C7B66-98C2-472C-BBB9-20734006592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D90DA51-F39C-4300-B202-BD4392146C4E}" type="pres">
      <dgm:prSet presAssocID="{258CA89D-2BDF-45D2-AEF4-1C627EAE4D35}" presName="sibTrans" presStyleCnt="0"/>
      <dgm:spPr/>
    </dgm:pt>
    <dgm:pt modelId="{D3EE0448-8D55-437F-84D6-C44E51E33B4C}" type="pres">
      <dgm:prSet presAssocID="{B6AD3028-04C1-423B-A6DE-286BD9448CE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7B2509C-D957-47C5-80BA-0BF468BD8432}" type="pres">
      <dgm:prSet presAssocID="{20DA87E0-60C8-4B4D-B21E-0CAE42CD819B}" presName="sibTrans" presStyleCnt="0"/>
      <dgm:spPr/>
    </dgm:pt>
    <dgm:pt modelId="{0B885E65-BA0F-454E-BEB4-B6E9266B6B61}" type="pres">
      <dgm:prSet presAssocID="{741CD2BB-8A7F-4A1C-991B-114B98ACBD8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EBD0C8A-51FA-40F6-B777-28E052BF926A}" type="presOf" srcId="{011C7B66-98C2-472C-BBB9-20734006592F}" destId="{848426F1-FBE1-485C-9C1D-967B80216F79}" srcOrd="0" destOrd="0" presId="urn:microsoft.com/office/officeart/2005/8/layout/default#2"/>
    <dgm:cxn modelId="{9FA60EF4-4F4F-439D-B43F-52B39BF075BC}" srcId="{CD38366C-F9A2-4A6E-8E89-3F36696876B7}" destId="{011C7B66-98C2-472C-BBB9-20734006592F}" srcOrd="2" destOrd="0" parTransId="{82659046-670C-4722-9CEF-93E03506D1BE}" sibTransId="{258CA89D-2BDF-45D2-AEF4-1C627EAE4D35}"/>
    <dgm:cxn modelId="{D1DC4B42-F3FE-4381-A9A9-FD74F6A944FB}" srcId="{CD38366C-F9A2-4A6E-8E89-3F36696876B7}" destId="{B6AD3028-04C1-423B-A6DE-286BD9448CED}" srcOrd="3" destOrd="0" parTransId="{D94464BB-6FE3-47F2-AD7C-7B375DB44EFA}" sibTransId="{20DA87E0-60C8-4B4D-B21E-0CAE42CD819B}"/>
    <dgm:cxn modelId="{062C20B3-C9FC-4B32-969F-EACA46E099B0}" srcId="{CD38366C-F9A2-4A6E-8E89-3F36696876B7}" destId="{0B8CC039-7ECC-4DAA-A309-7A7DF150D020}" srcOrd="1" destOrd="0" parTransId="{3A862332-DC1F-43C0-97F8-392C94C7425E}" sibTransId="{B95BA2BA-27FD-4009-89D8-02F1E822A851}"/>
    <dgm:cxn modelId="{6C22CB9C-0500-4AF2-A915-F464FA851523}" type="presOf" srcId="{EFBFCD71-E145-46B9-BCCD-9EB17122027D}" destId="{FEB5849E-C51D-4048-B83F-C2217427FE72}" srcOrd="0" destOrd="0" presId="urn:microsoft.com/office/officeart/2005/8/layout/default#2"/>
    <dgm:cxn modelId="{145EA597-237F-42AF-A4A9-61C3B4C61D17}" srcId="{CD38366C-F9A2-4A6E-8E89-3F36696876B7}" destId="{741CD2BB-8A7F-4A1C-991B-114B98ACBD88}" srcOrd="4" destOrd="0" parTransId="{F8BADF56-5772-4E29-B508-F3CC15B34390}" sibTransId="{C13B300F-2112-4953-B1C7-C3F60A7BC6C9}"/>
    <dgm:cxn modelId="{B74C546F-0744-4D0E-9AEF-B5974A84432A}" type="presOf" srcId="{B6AD3028-04C1-423B-A6DE-286BD9448CED}" destId="{D3EE0448-8D55-437F-84D6-C44E51E33B4C}" srcOrd="0" destOrd="0" presId="urn:microsoft.com/office/officeart/2005/8/layout/default#2"/>
    <dgm:cxn modelId="{E607FB5A-92F0-4BA7-B478-21579F6BF93C}" type="presOf" srcId="{CD38366C-F9A2-4A6E-8E89-3F36696876B7}" destId="{C5436EB8-EE30-45BD-B444-B4C0380CFFEB}" srcOrd="0" destOrd="0" presId="urn:microsoft.com/office/officeart/2005/8/layout/default#2"/>
    <dgm:cxn modelId="{23D262A9-D156-461F-84DE-ED80AFD127AB}" srcId="{CD38366C-F9A2-4A6E-8E89-3F36696876B7}" destId="{EFBFCD71-E145-46B9-BCCD-9EB17122027D}" srcOrd="0" destOrd="0" parTransId="{51E5E12D-F90C-4664-893E-8530EBFF6E67}" sibTransId="{A72CC9F1-7C4E-482D-A721-39DBE15DB4CA}"/>
    <dgm:cxn modelId="{8742DB9D-9F45-4A2F-B7F4-7919CF60C744}" type="presOf" srcId="{0B8CC039-7ECC-4DAA-A309-7A7DF150D020}" destId="{3FAA9C96-7652-4888-B953-881B47DB137B}" srcOrd="0" destOrd="0" presId="urn:microsoft.com/office/officeart/2005/8/layout/default#2"/>
    <dgm:cxn modelId="{2EAD9C3E-5638-4185-9CFC-B45F1BACBA7A}" type="presOf" srcId="{741CD2BB-8A7F-4A1C-991B-114B98ACBD88}" destId="{0B885E65-BA0F-454E-BEB4-B6E9266B6B61}" srcOrd="0" destOrd="0" presId="urn:microsoft.com/office/officeart/2005/8/layout/default#2"/>
    <dgm:cxn modelId="{5E62350A-971E-47B1-B2D1-83D8D417BC26}" type="presParOf" srcId="{C5436EB8-EE30-45BD-B444-B4C0380CFFEB}" destId="{FEB5849E-C51D-4048-B83F-C2217427FE72}" srcOrd="0" destOrd="0" presId="urn:microsoft.com/office/officeart/2005/8/layout/default#2"/>
    <dgm:cxn modelId="{C2DE3CC6-7007-4533-9858-BE880B02687A}" type="presParOf" srcId="{C5436EB8-EE30-45BD-B444-B4C0380CFFEB}" destId="{017E48A6-5796-4FC7-A9A7-73ED639E511B}" srcOrd="1" destOrd="0" presId="urn:microsoft.com/office/officeart/2005/8/layout/default#2"/>
    <dgm:cxn modelId="{3CFB59CC-FCB6-4173-888B-1540F8DDE7C2}" type="presParOf" srcId="{C5436EB8-EE30-45BD-B444-B4C0380CFFEB}" destId="{3FAA9C96-7652-4888-B953-881B47DB137B}" srcOrd="2" destOrd="0" presId="urn:microsoft.com/office/officeart/2005/8/layout/default#2"/>
    <dgm:cxn modelId="{F0325B42-6131-4CB9-B9A0-9D1B860E8506}" type="presParOf" srcId="{C5436EB8-EE30-45BD-B444-B4C0380CFFEB}" destId="{7BB415C6-B792-423F-B81F-6178657C5255}" srcOrd="3" destOrd="0" presId="urn:microsoft.com/office/officeart/2005/8/layout/default#2"/>
    <dgm:cxn modelId="{8738167A-F6A7-41AC-AA9D-519E725C81E5}" type="presParOf" srcId="{C5436EB8-EE30-45BD-B444-B4C0380CFFEB}" destId="{848426F1-FBE1-485C-9C1D-967B80216F79}" srcOrd="4" destOrd="0" presId="urn:microsoft.com/office/officeart/2005/8/layout/default#2"/>
    <dgm:cxn modelId="{9BE0732C-E911-417D-8292-DB2CC24216B5}" type="presParOf" srcId="{C5436EB8-EE30-45BD-B444-B4C0380CFFEB}" destId="{BD90DA51-F39C-4300-B202-BD4392146C4E}" srcOrd="5" destOrd="0" presId="urn:microsoft.com/office/officeart/2005/8/layout/default#2"/>
    <dgm:cxn modelId="{C3F2E53C-1E26-46EF-846E-233A5F29B20C}" type="presParOf" srcId="{C5436EB8-EE30-45BD-B444-B4C0380CFFEB}" destId="{D3EE0448-8D55-437F-84D6-C44E51E33B4C}" srcOrd="6" destOrd="0" presId="urn:microsoft.com/office/officeart/2005/8/layout/default#2"/>
    <dgm:cxn modelId="{B798CDA6-A29A-40E0-BA83-8C18B1CBDA64}" type="presParOf" srcId="{C5436EB8-EE30-45BD-B444-B4C0380CFFEB}" destId="{37B2509C-D957-47C5-80BA-0BF468BD8432}" srcOrd="7" destOrd="0" presId="urn:microsoft.com/office/officeart/2005/8/layout/default#2"/>
    <dgm:cxn modelId="{5FB90995-D3B4-4737-9E60-4A1850BD8399}" type="presParOf" srcId="{C5436EB8-EE30-45BD-B444-B4C0380CFFEB}" destId="{0B885E65-BA0F-454E-BEB4-B6E9266B6B61}" srcOrd="8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AB7248E-8840-4C61-A72E-289A80299431}" type="doc">
      <dgm:prSet loTypeId="urn:microsoft.com/office/officeart/2005/8/layout/bProcess4" loCatId="process" qsTypeId="urn:microsoft.com/office/officeart/2005/8/quickstyle/simple1" qsCatId="simple" csTypeId="urn:microsoft.com/office/officeart/2005/8/colors/colorful1#7" csCatId="colorful" phldr="1"/>
      <dgm:spPr/>
      <dgm:t>
        <a:bodyPr/>
        <a:lstStyle/>
        <a:p>
          <a:endParaRPr lang="tr-TR"/>
        </a:p>
      </dgm:t>
    </dgm:pt>
    <dgm:pt modelId="{D129377B-4B73-4321-8DD6-D930FBE512A5}">
      <dgm:prSet phldrT="[Metin]"/>
      <dgm:spPr/>
      <dgm:t>
        <a:bodyPr/>
        <a:lstStyle/>
        <a:p>
          <a:r>
            <a:rPr lang="en-US" noProof="0" dirty="0" smtClean="0"/>
            <a:t>Leading</a:t>
          </a:r>
          <a:endParaRPr lang="en-US" noProof="0" dirty="0"/>
        </a:p>
      </dgm:t>
    </dgm:pt>
    <dgm:pt modelId="{95905CF3-8308-4491-9FA9-E6D4D5979DC4}" type="parTrans" cxnId="{D6A0F0D8-707F-4D15-B69D-E88D9D3258BB}">
      <dgm:prSet/>
      <dgm:spPr/>
      <dgm:t>
        <a:bodyPr/>
        <a:lstStyle/>
        <a:p>
          <a:endParaRPr lang="tr-TR"/>
        </a:p>
      </dgm:t>
    </dgm:pt>
    <dgm:pt modelId="{B9E22336-E630-4F39-9EF0-0C804BCA20F2}" type="sibTrans" cxnId="{D6A0F0D8-707F-4D15-B69D-E88D9D3258BB}">
      <dgm:prSet/>
      <dgm:spPr/>
      <dgm:t>
        <a:bodyPr/>
        <a:lstStyle/>
        <a:p>
          <a:endParaRPr lang="tr-TR" dirty="0"/>
        </a:p>
      </dgm:t>
    </dgm:pt>
    <dgm:pt modelId="{96620C31-DDB5-472D-A888-B1251DE47F59}">
      <dgm:prSet phldrT="[Metin]"/>
      <dgm:spPr/>
      <dgm:t>
        <a:bodyPr/>
        <a:lstStyle/>
        <a:p>
          <a:r>
            <a:rPr lang="tr-TR" dirty="0" smtClean="0"/>
            <a:t>Yanıltıcı</a:t>
          </a:r>
          <a:endParaRPr lang="tr-TR" dirty="0"/>
        </a:p>
      </dgm:t>
    </dgm:pt>
    <dgm:pt modelId="{9C22D9F0-8F7B-4CB7-80CC-7252B5D7954E}" type="parTrans" cxnId="{C606C32F-412B-4890-87BE-BC7D7CE08985}">
      <dgm:prSet/>
      <dgm:spPr/>
      <dgm:t>
        <a:bodyPr/>
        <a:lstStyle/>
        <a:p>
          <a:endParaRPr lang="tr-TR"/>
        </a:p>
      </dgm:t>
    </dgm:pt>
    <dgm:pt modelId="{34B3307D-E76C-4681-8C14-BF945E84C694}" type="sibTrans" cxnId="{C606C32F-412B-4890-87BE-BC7D7CE08985}">
      <dgm:prSet/>
      <dgm:spPr/>
      <dgm:t>
        <a:bodyPr/>
        <a:lstStyle/>
        <a:p>
          <a:endParaRPr lang="tr-TR" dirty="0"/>
        </a:p>
      </dgm:t>
    </dgm:pt>
    <dgm:pt modelId="{8467B1C5-97BC-4AB6-8B14-59770452689D}">
      <dgm:prSet phldrT="[Metin]"/>
      <dgm:spPr/>
      <dgm:t>
        <a:bodyPr/>
        <a:lstStyle/>
        <a:p>
          <a:r>
            <a:rPr lang="tr-TR" dirty="0" smtClean="0"/>
            <a:t>Bileşik Soru</a:t>
          </a:r>
          <a:endParaRPr lang="tr-TR" dirty="0"/>
        </a:p>
      </dgm:t>
    </dgm:pt>
    <dgm:pt modelId="{BD1C40C6-F7AB-4E53-B83B-4E88E7286EA4}" type="parTrans" cxnId="{EFDCD0FE-4DD0-4BED-9985-ACCFB34A9639}">
      <dgm:prSet/>
      <dgm:spPr/>
      <dgm:t>
        <a:bodyPr/>
        <a:lstStyle/>
        <a:p>
          <a:endParaRPr lang="tr-TR"/>
        </a:p>
      </dgm:t>
    </dgm:pt>
    <dgm:pt modelId="{E2E72CD7-B22B-4EA8-A163-4AF94AEAF19E}" type="sibTrans" cxnId="{EFDCD0FE-4DD0-4BED-9985-ACCFB34A9639}">
      <dgm:prSet/>
      <dgm:spPr/>
      <dgm:t>
        <a:bodyPr/>
        <a:lstStyle/>
        <a:p>
          <a:endParaRPr lang="tr-TR" dirty="0"/>
        </a:p>
      </dgm:t>
    </dgm:pt>
    <dgm:pt modelId="{28C014B6-B517-4A2E-84C1-89D5C2D27088}">
      <dgm:prSet phldrT="[Metin]"/>
      <dgm:spPr/>
      <dgm:t>
        <a:bodyPr/>
        <a:lstStyle/>
        <a:p>
          <a:r>
            <a:rPr lang="tr-TR" dirty="0" smtClean="0"/>
            <a:t>Cevaba yönelik olmayan</a:t>
          </a:r>
          <a:endParaRPr lang="tr-TR" dirty="0"/>
        </a:p>
      </dgm:t>
    </dgm:pt>
    <dgm:pt modelId="{166B5ADA-BDA5-4DEE-A427-6BF0DA173F2F}" type="parTrans" cxnId="{609A4FA8-0769-41B3-A992-2885B507122F}">
      <dgm:prSet/>
      <dgm:spPr/>
      <dgm:t>
        <a:bodyPr/>
        <a:lstStyle/>
        <a:p>
          <a:endParaRPr lang="tr-TR"/>
        </a:p>
      </dgm:t>
    </dgm:pt>
    <dgm:pt modelId="{4239AA86-9D65-402B-9AA6-D9107E4640D7}" type="sibTrans" cxnId="{609A4FA8-0769-41B3-A992-2885B507122F}">
      <dgm:prSet/>
      <dgm:spPr/>
      <dgm:t>
        <a:bodyPr/>
        <a:lstStyle/>
        <a:p>
          <a:endParaRPr lang="tr-TR" dirty="0"/>
        </a:p>
      </dgm:t>
    </dgm:pt>
    <dgm:pt modelId="{A0D0E73A-38DB-4859-903D-D857037ED7E1}">
      <dgm:prSet phldrT="[Metin]"/>
      <dgm:spPr/>
      <dgm:t>
        <a:bodyPr/>
        <a:lstStyle/>
        <a:p>
          <a:r>
            <a:rPr lang="tr-TR" dirty="0" smtClean="0"/>
            <a:t>Sorulmuş &amp; Cevaplanmış</a:t>
          </a:r>
          <a:endParaRPr lang="tr-TR" dirty="0"/>
        </a:p>
      </dgm:t>
    </dgm:pt>
    <dgm:pt modelId="{AD39BC52-EC7C-4DDD-9B72-C28D9BE4A169}" type="parTrans" cxnId="{E413B763-FE62-4AD8-A277-4486DCAA0D6F}">
      <dgm:prSet/>
      <dgm:spPr/>
      <dgm:t>
        <a:bodyPr/>
        <a:lstStyle/>
        <a:p>
          <a:endParaRPr lang="tr-TR"/>
        </a:p>
      </dgm:t>
    </dgm:pt>
    <dgm:pt modelId="{765805BC-A40F-4DBA-AD9F-7EBB30C83602}" type="sibTrans" cxnId="{E413B763-FE62-4AD8-A277-4486DCAA0D6F}">
      <dgm:prSet/>
      <dgm:spPr/>
      <dgm:t>
        <a:bodyPr/>
        <a:lstStyle/>
        <a:p>
          <a:endParaRPr lang="tr-TR" dirty="0"/>
        </a:p>
      </dgm:t>
    </dgm:pt>
    <dgm:pt modelId="{43CBAB42-7F83-4FDB-B2AF-5FC066ECE36F}">
      <dgm:prSet phldrT="[Metin]"/>
      <dgm:spPr/>
      <dgm:t>
        <a:bodyPr/>
        <a:lstStyle/>
        <a:p>
          <a:r>
            <a:rPr lang="tr-TR" dirty="0" smtClean="0"/>
            <a:t>Tartışmaya Yönelik</a:t>
          </a:r>
          <a:endParaRPr lang="tr-TR" dirty="0"/>
        </a:p>
      </dgm:t>
    </dgm:pt>
    <dgm:pt modelId="{116C81E1-4EBD-4379-8EBE-A439AFBC32B5}" type="parTrans" cxnId="{5AFDB615-64E0-47B7-B576-A51F5BBBF0F1}">
      <dgm:prSet/>
      <dgm:spPr/>
      <dgm:t>
        <a:bodyPr/>
        <a:lstStyle/>
        <a:p>
          <a:endParaRPr lang="tr-TR"/>
        </a:p>
      </dgm:t>
    </dgm:pt>
    <dgm:pt modelId="{E1D246BE-3AC2-4633-A688-921DEF2E92FB}" type="sibTrans" cxnId="{5AFDB615-64E0-47B7-B576-A51F5BBBF0F1}">
      <dgm:prSet/>
      <dgm:spPr/>
      <dgm:t>
        <a:bodyPr/>
        <a:lstStyle/>
        <a:p>
          <a:endParaRPr lang="tr-TR" dirty="0"/>
        </a:p>
      </dgm:t>
    </dgm:pt>
    <dgm:pt modelId="{98C9CA1D-64F2-4269-8D67-0F2A3BCDF6CC}">
      <dgm:prSet phldrT="[Metin]"/>
      <dgm:spPr/>
      <dgm:t>
        <a:bodyPr/>
        <a:lstStyle/>
        <a:p>
          <a:r>
            <a:rPr lang="tr-TR" dirty="0" smtClean="0"/>
            <a:t>Spekülatif</a:t>
          </a:r>
          <a:endParaRPr lang="tr-TR" dirty="0"/>
        </a:p>
      </dgm:t>
    </dgm:pt>
    <dgm:pt modelId="{F4E80FDA-0E0F-4B43-B184-3E8F39B5BE3F}" type="parTrans" cxnId="{5752488D-0A45-4646-98B6-871FB8E23556}">
      <dgm:prSet/>
      <dgm:spPr/>
      <dgm:t>
        <a:bodyPr/>
        <a:lstStyle/>
        <a:p>
          <a:endParaRPr lang="tr-TR"/>
        </a:p>
      </dgm:t>
    </dgm:pt>
    <dgm:pt modelId="{C23520E9-06E5-43C0-AF4E-063AE86CA787}" type="sibTrans" cxnId="{5752488D-0A45-4646-98B6-871FB8E23556}">
      <dgm:prSet/>
      <dgm:spPr/>
      <dgm:t>
        <a:bodyPr/>
        <a:lstStyle/>
        <a:p>
          <a:endParaRPr lang="tr-TR" dirty="0"/>
        </a:p>
      </dgm:t>
    </dgm:pt>
    <dgm:pt modelId="{975EF312-BB55-49B8-AA39-362F5839FF00}">
      <dgm:prSet phldrT="[Metin]"/>
      <dgm:spPr/>
      <dgm:t>
        <a:bodyPr/>
        <a:lstStyle/>
        <a:p>
          <a:r>
            <a:rPr lang="tr-TR" dirty="0" smtClean="0"/>
            <a:t>Aşağılayıcı</a:t>
          </a:r>
          <a:endParaRPr lang="tr-TR" dirty="0"/>
        </a:p>
      </dgm:t>
    </dgm:pt>
    <dgm:pt modelId="{F7867FD7-3544-4743-9C3E-033299259690}" type="parTrans" cxnId="{F81A95A5-367C-4A14-9A51-987558BBF8C2}">
      <dgm:prSet/>
      <dgm:spPr/>
      <dgm:t>
        <a:bodyPr/>
        <a:lstStyle/>
        <a:p>
          <a:endParaRPr lang="tr-TR"/>
        </a:p>
      </dgm:t>
    </dgm:pt>
    <dgm:pt modelId="{C66D257C-ABA3-450F-BFD4-548D5033C92A}" type="sibTrans" cxnId="{F81A95A5-367C-4A14-9A51-987558BBF8C2}">
      <dgm:prSet/>
      <dgm:spPr/>
      <dgm:t>
        <a:bodyPr/>
        <a:lstStyle/>
        <a:p>
          <a:endParaRPr lang="tr-TR" dirty="0"/>
        </a:p>
      </dgm:t>
    </dgm:pt>
    <dgm:pt modelId="{563A88F1-606C-4391-BA5E-3980AC8E0653}">
      <dgm:prSet phldrT="[Metin]"/>
      <dgm:spPr/>
      <dgm:t>
        <a:bodyPr/>
        <a:lstStyle/>
        <a:p>
          <a:r>
            <a:rPr lang="tr-TR" dirty="0" smtClean="0"/>
            <a:t>Hearsay</a:t>
          </a:r>
          <a:endParaRPr lang="tr-TR" dirty="0"/>
        </a:p>
      </dgm:t>
    </dgm:pt>
    <dgm:pt modelId="{1704A35B-80AA-456B-AC25-C0218E46542A}" type="parTrans" cxnId="{E4644187-6B61-4C7B-9E2E-16F5CFDCD034}">
      <dgm:prSet/>
      <dgm:spPr/>
      <dgm:t>
        <a:bodyPr/>
        <a:lstStyle/>
        <a:p>
          <a:endParaRPr lang="tr-TR"/>
        </a:p>
      </dgm:t>
    </dgm:pt>
    <dgm:pt modelId="{B3230BE4-4935-48D2-B84C-71D879C63169}" type="sibTrans" cxnId="{E4644187-6B61-4C7B-9E2E-16F5CFDCD034}">
      <dgm:prSet/>
      <dgm:spPr/>
      <dgm:t>
        <a:bodyPr/>
        <a:lstStyle/>
        <a:p>
          <a:endParaRPr lang="tr-TR"/>
        </a:p>
      </dgm:t>
    </dgm:pt>
    <dgm:pt modelId="{379EFBA0-EF0F-4576-AA28-5A85355559C1}" type="pres">
      <dgm:prSet presAssocID="{BAB7248E-8840-4C61-A72E-289A80299431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tr-TR"/>
        </a:p>
      </dgm:t>
    </dgm:pt>
    <dgm:pt modelId="{CD386B33-DB8C-46A4-81C0-B64E2D5CBE87}" type="pres">
      <dgm:prSet presAssocID="{D129377B-4B73-4321-8DD6-D930FBE512A5}" presName="compNode" presStyleCnt="0"/>
      <dgm:spPr/>
    </dgm:pt>
    <dgm:pt modelId="{7A28A317-130A-4DDB-B742-BBFB5D7D2117}" type="pres">
      <dgm:prSet presAssocID="{D129377B-4B73-4321-8DD6-D930FBE512A5}" presName="dummyConnPt" presStyleCnt="0"/>
      <dgm:spPr/>
    </dgm:pt>
    <dgm:pt modelId="{D412EE64-ADC1-4B74-A5F3-04E95823E25B}" type="pres">
      <dgm:prSet presAssocID="{D129377B-4B73-4321-8DD6-D930FBE512A5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A419906-3F6A-46AA-BD21-DCDAC7B9993D}" type="pres">
      <dgm:prSet presAssocID="{B9E22336-E630-4F39-9EF0-0C804BCA20F2}" presName="sibTrans" presStyleLbl="bgSibTrans2D1" presStyleIdx="0" presStyleCnt="8"/>
      <dgm:spPr/>
      <dgm:t>
        <a:bodyPr/>
        <a:lstStyle/>
        <a:p>
          <a:endParaRPr lang="tr-TR"/>
        </a:p>
      </dgm:t>
    </dgm:pt>
    <dgm:pt modelId="{CD5A0E5A-6E34-46B2-8C83-796E3FE7E206}" type="pres">
      <dgm:prSet presAssocID="{96620C31-DDB5-472D-A888-B1251DE47F59}" presName="compNode" presStyleCnt="0"/>
      <dgm:spPr/>
    </dgm:pt>
    <dgm:pt modelId="{DCC763B5-D50C-47B3-8D3B-21018CAEA761}" type="pres">
      <dgm:prSet presAssocID="{96620C31-DDB5-472D-A888-B1251DE47F59}" presName="dummyConnPt" presStyleCnt="0"/>
      <dgm:spPr/>
    </dgm:pt>
    <dgm:pt modelId="{A519FDD3-997D-4EF9-8B83-EA471D62D035}" type="pres">
      <dgm:prSet presAssocID="{96620C31-DDB5-472D-A888-B1251DE47F59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87653AD-B367-4241-BB2D-538B50877E4C}" type="pres">
      <dgm:prSet presAssocID="{34B3307D-E76C-4681-8C14-BF945E84C694}" presName="sibTrans" presStyleLbl="bgSibTrans2D1" presStyleIdx="1" presStyleCnt="8"/>
      <dgm:spPr/>
      <dgm:t>
        <a:bodyPr/>
        <a:lstStyle/>
        <a:p>
          <a:endParaRPr lang="tr-TR"/>
        </a:p>
      </dgm:t>
    </dgm:pt>
    <dgm:pt modelId="{2AE8D5EA-A98F-442A-BFDE-0E0837D3A445}" type="pres">
      <dgm:prSet presAssocID="{8467B1C5-97BC-4AB6-8B14-59770452689D}" presName="compNode" presStyleCnt="0"/>
      <dgm:spPr/>
    </dgm:pt>
    <dgm:pt modelId="{405C1747-B102-4F77-99CD-E0C0D01935A6}" type="pres">
      <dgm:prSet presAssocID="{8467B1C5-97BC-4AB6-8B14-59770452689D}" presName="dummyConnPt" presStyleCnt="0"/>
      <dgm:spPr/>
    </dgm:pt>
    <dgm:pt modelId="{2064CFD1-2EFC-47B5-97A0-A385D6F724F4}" type="pres">
      <dgm:prSet presAssocID="{8467B1C5-97BC-4AB6-8B14-59770452689D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A6A2CEB-E8FA-40EE-9B24-229193AEAC26}" type="pres">
      <dgm:prSet presAssocID="{E2E72CD7-B22B-4EA8-A163-4AF94AEAF19E}" presName="sibTrans" presStyleLbl="bgSibTrans2D1" presStyleIdx="2" presStyleCnt="8"/>
      <dgm:spPr/>
      <dgm:t>
        <a:bodyPr/>
        <a:lstStyle/>
        <a:p>
          <a:endParaRPr lang="tr-TR"/>
        </a:p>
      </dgm:t>
    </dgm:pt>
    <dgm:pt modelId="{FC1CBEA9-325F-4E25-8982-013519ED651A}" type="pres">
      <dgm:prSet presAssocID="{28C014B6-B517-4A2E-84C1-89D5C2D27088}" presName="compNode" presStyleCnt="0"/>
      <dgm:spPr/>
    </dgm:pt>
    <dgm:pt modelId="{A6E93FBA-7B4B-4F88-B55C-3E9894DD14FE}" type="pres">
      <dgm:prSet presAssocID="{28C014B6-B517-4A2E-84C1-89D5C2D27088}" presName="dummyConnPt" presStyleCnt="0"/>
      <dgm:spPr/>
    </dgm:pt>
    <dgm:pt modelId="{7D33C1A1-A164-4585-AB88-5C4739FEA35E}" type="pres">
      <dgm:prSet presAssocID="{28C014B6-B517-4A2E-84C1-89D5C2D27088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D8CDF93-5A3C-458C-9A85-CB8B9521E924}" type="pres">
      <dgm:prSet presAssocID="{4239AA86-9D65-402B-9AA6-D9107E4640D7}" presName="sibTrans" presStyleLbl="bgSibTrans2D1" presStyleIdx="3" presStyleCnt="8"/>
      <dgm:spPr/>
      <dgm:t>
        <a:bodyPr/>
        <a:lstStyle/>
        <a:p>
          <a:endParaRPr lang="tr-TR"/>
        </a:p>
      </dgm:t>
    </dgm:pt>
    <dgm:pt modelId="{323F28FC-FCF3-4B1D-9CE1-44DF2FAD5E31}" type="pres">
      <dgm:prSet presAssocID="{A0D0E73A-38DB-4859-903D-D857037ED7E1}" presName="compNode" presStyleCnt="0"/>
      <dgm:spPr/>
    </dgm:pt>
    <dgm:pt modelId="{A6F7536C-FC27-4B37-B9BD-0968D49B39B8}" type="pres">
      <dgm:prSet presAssocID="{A0D0E73A-38DB-4859-903D-D857037ED7E1}" presName="dummyConnPt" presStyleCnt="0"/>
      <dgm:spPr/>
    </dgm:pt>
    <dgm:pt modelId="{F6F6F8A6-6DFA-4B1B-B828-035CE1AB1141}" type="pres">
      <dgm:prSet presAssocID="{A0D0E73A-38DB-4859-903D-D857037ED7E1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6C8039D-FC7C-4CFB-A0C0-3BB3D529FC4E}" type="pres">
      <dgm:prSet presAssocID="{765805BC-A40F-4DBA-AD9F-7EBB30C83602}" presName="sibTrans" presStyleLbl="bgSibTrans2D1" presStyleIdx="4" presStyleCnt="8"/>
      <dgm:spPr/>
      <dgm:t>
        <a:bodyPr/>
        <a:lstStyle/>
        <a:p>
          <a:endParaRPr lang="tr-TR"/>
        </a:p>
      </dgm:t>
    </dgm:pt>
    <dgm:pt modelId="{C8BC0794-F872-4EEB-ACCB-627A8DAC955C}" type="pres">
      <dgm:prSet presAssocID="{43CBAB42-7F83-4FDB-B2AF-5FC066ECE36F}" presName="compNode" presStyleCnt="0"/>
      <dgm:spPr/>
    </dgm:pt>
    <dgm:pt modelId="{95E77196-BDD7-4EA5-AF26-ADE009EC7A0A}" type="pres">
      <dgm:prSet presAssocID="{43CBAB42-7F83-4FDB-B2AF-5FC066ECE36F}" presName="dummyConnPt" presStyleCnt="0"/>
      <dgm:spPr/>
    </dgm:pt>
    <dgm:pt modelId="{2099A6D4-C4BC-4CD2-881D-68281BFEA11D}" type="pres">
      <dgm:prSet presAssocID="{43CBAB42-7F83-4FDB-B2AF-5FC066ECE36F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DC5318B-26D3-496E-8834-994E6E4773D2}" type="pres">
      <dgm:prSet presAssocID="{E1D246BE-3AC2-4633-A688-921DEF2E92FB}" presName="sibTrans" presStyleLbl="bgSibTrans2D1" presStyleIdx="5" presStyleCnt="8"/>
      <dgm:spPr/>
      <dgm:t>
        <a:bodyPr/>
        <a:lstStyle/>
        <a:p>
          <a:endParaRPr lang="tr-TR"/>
        </a:p>
      </dgm:t>
    </dgm:pt>
    <dgm:pt modelId="{CD8EB54E-054D-4233-A20D-A1C3D3A4F205}" type="pres">
      <dgm:prSet presAssocID="{98C9CA1D-64F2-4269-8D67-0F2A3BCDF6CC}" presName="compNode" presStyleCnt="0"/>
      <dgm:spPr/>
    </dgm:pt>
    <dgm:pt modelId="{37789A5E-AFDF-4327-A3C4-B933C7359554}" type="pres">
      <dgm:prSet presAssocID="{98C9CA1D-64F2-4269-8D67-0F2A3BCDF6CC}" presName="dummyConnPt" presStyleCnt="0"/>
      <dgm:spPr/>
    </dgm:pt>
    <dgm:pt modelId="{948003EE-B040-4D8B-B397-BA9789342F0F}" type="pres">
      <dgm:prSet presAssocID="{98C9CA1D-64F2-4269-8D67-0F2A3BCDF6CC}" presName="node" presStyleLbl="node1" presStyleIdx="6" presStyleCnt="9" custLinFactNeighborX="-49" custLinFactNeighborY="-69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C2DAEDE-C122-4B9C-9D21-39936FE1B31F}" type="pres">
      <dgm:prSet presAssocID="{C23520E9-06E5-43C0-AF4E-063AE86CA787}" presName="sibTrans" presStyleLbl="bgSibTrans2D1" presStyleIdx="6" presStyleCnt="8"/>
      <dgm:spPr/>
      <dgm:t>
        <a:bodyPr/>
        <a:lstStyle/>
        <a:p>
          <a:endParaRPr lang="tr-TR"/>
        </a:p>
      </dgm:t>
    </dgm:pt>
    <dgm:pt modelId="{7EDE3CA5-524F-4C60-A585-98EE68631F97}" type="pres">
      <dgm:prSet presAssocID="{975EF312-BB55-49B8-AA39-362F5839FF00}" presName="compNode" presStyleCnt="0"/>
      <dgm:spPr/>
    </dgm:pt>
    <dgm:pt modelId="{F6C4649E-CE07-40B5-A176-8BA3E502A040}" type="pres">
      <dgm:prSet presAssocID="{975EF312-BB55-49B8-AA39-362F5839FF00}" presName="dummyConnPt" presStyleCnt="0"/>
      <dgm:spPr/>
    </dgm:pt>
    <dgm:pt modelId="{36C8294C-F359-406B-9BFB-39F4406A5606}" type="pres">
      <dgm:prSet presAssocID="{975EF312-BB55-49B8-AA39-362F5839FF00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B651F97-1A65-4902-96E6-DCCCFB14358E}" type="pres">
      <dgm:prSet presAssocID="{C66D257C-ABA3-450F-BFD4-548D5033C92A}" presName="sibTrans" presStyleLbl="bgSibTrans2D1" presStyleIdx="7" presStyleCnt="8"/>
      <dgm:spPr/>
      <dgm:t>
        <a:bodyPr/>
        <a:lstStyle/>
        <a:p>
          <a:endParaRPr lang="tr-TR"/>
        </a:p>
      </dgm:t>
    </dgm:pt>
    <dgm:pt modelId="{5D06966D-F9ED-4A85-9753-9DDF4A1AAF84}" type="pres">
      <dgm:prSet presAssocID="{563A88F1-606C-4391-BA5E-3980AC8E0653}" presName="compNode" presStyleCnt="0"/>
      <dgm:spPr/>
    </dgm:pt>
    <dgm:pt modelId="{4AF014CF-2F92-4C05-BE17-82E886EF664D}" type="pres">
      <dgm:prSet presAssocID="{563A88F1-606C-4391-BA5E-3980AC8E0653}" presName="dummyConnPt" presStyleCnt="0"/>
      <dgm:spPr/>
    </dgm:pt>
    <dgm:pt modelId="{3D9B0B93-DCCA-4F96-B215-CA1F08AE2A7A}" type="pres">
      <dgm:prSet presAssocID="{563A88F1-606C-4391-BA5E-3980AC8E0653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EEA303F-4B95-4F9F-BD12-B2C7990A89D3}" type="presOf" srcId="{C23520E9-06E5-43C0-AF4E-063AE86CA787}" destId="{5C2DAEDE-C122-4B9C-9D21-39936FE1B31F}" srcOrd="0" destOrd="0" presId="urn:microsoft.com/office/officeart/2005/8/layout/bProcess4"/>
    <dgm:cxn modelId="{BFB67194-0642-44EB-B34C-E50CC4ADF41B}" type="presOf" srcId="{975EF312-BB55-49B8-AA39-362F5839FF00}" destId="{36C8294C-F359-406B-9BFB-39F4406A5606}" srcOrd="0" destOrd="0" presId="urn:microsoft.com/office/officeart/2005/8/layout/bProcess4"/>
    <dgm:cxn modelId="{C606C32F-412B-4890-87BE-BC7D7CE08985}" srcId="{BAB7248E-8840-4C61-A72E-289A80299431}" destId="{96620C31-DDB5-472D-A888-B1251DE47F59}" srcOrd="1" destOrd="0" parTransId="{9C22D9F0-8F7B-4CB7-80CC-7252B5D7954E}" sibTransId="{34B3307D-E76C-4681-8C14-BF945E84C694}"/>
    <dgm:cxn modelId="{EFDCD0FE-4DD0-4BED-9985-ACCFB34A9639}" srcId="{BAB7248E-8840-4C61-A72E-289A80299431}" destId="{8467B1C5-97BC-4AB6-8B14-59770452689D}" srcOrd="2" destOrd="0" parTransId="{BD1C40C6-F7AB-4E53-B83B-4E88E7286EA4}" sibTransId="{E2E72CD7-B22B-4EA8-A163-4AF94AEAF19E}"/>
    <dgm:cxn modelId="{D48C4A47-0B2C-474E-A759-CE7BA8796140}" type="presOf" srcId="{4239AA86-9D65-402B-9AA6-D9107E4640D7}" destId="{8D8CDF93-5A3C-458C-9A85-CB8B9521E924}" srcOrd="0" destOrd="0" presId="urn:microsoft.com/office/officeart/2005/8/layout/bProcess4"/>
    <dgm:cxn modelId="{8C30DC11-AF5D-4815-B892-8A81FABBFEB7}" type="presOf" srcId="{8467B1C5-97BC-4AB6-8B14-59770452689D}" destId="{2064CFD1-2EFC-47B5-97A0-A385D6F724F4}" srcOrd="0" destOrd="0" presId="urn:microsoft.com/office/officeart/2005/8/layout/bProcess4"/>
    <dgm:cxn modelId="{5752488D-0A45-4646-98B6-871FB8E23556}" srcId="{BAB7248E-8840-4C61-A72E-289A80299431}" destId="{98C9CA1D-64F2-4269-8D67-0F2A3BCDF6CC}" srcOrd="6" destOrd="0" parTransId="{F4E80FDA-0E0F-4B43-B184-3E8F39B5BE3F}" sibTransId="{C23520E9-06E5-43C0-AF4E-063AE86CA787}"/>
    <dgm:cxn modelId="{94AC462C-2E65-496D-BBA9-949CFFE2772F}" type="presOf" srcId="{E1D246BE-3AC2-4633-A688-921DEF2E92FB}" destId="{0DC5318B-26D3-496E-8834-994E6E4773D2}" srcOrd="0" destOrd="0" presId="urn:microsoft.com/office/officeart/2005/8/layout/bProcess4"/>
    <dgm:cxn modelId="{9BA132EA-345D-4318-98A5-DF85E8BD911C}" type="presOf" srcId="{A0D0E73A-38DB-4859-903D-D857037ED7E1}" destId="{F6F6F8A6-6DFA-4B1B-B828-035CE1AB1141}" srcOrd="0" destOrd="0" presId="urn:microsoft.com/office/officeart/2005/8/layout/bProcess4"/>
    <dgm:cxn modelId="{117D8057-48AC-47B8-A53F-08B96243D0C4}" type="presOf" srcId="{34B3307D-E76C-4681-8C14-BF945E84C694}" destId="{C87653AD-B367-4241-BB2D-538B50877E4C}" srcOrd="0" destOrd="0" presId="urn:microsoft.com/office/officeart/2005/8/layout/bProcess4"/>
    <dgm:cxn modelId="{DE7A6C3C-7ABE-42AA-89EB-F0F93C61B3EF}" type="presOf" srcId="{96620C31-DDB5-472D-A888-B1251DE47F59}" destId="{A519FDD3-997D-4EF9-8B83-EA471D62D035}" srcOrd="0" destOrd="0" presId="urn:microsoft.com/office/officeart/2005/8/layout/bProcess4"/>
    <dgm:cxn modelId="{7A397929-9FB7-4AA7-9707-70FCBD051617}" type="presOf" srcId="{28C014B6-B517-4A2E-84C1-89D5C2D27088}" destId="{7D33C1A1-A164-4585-AB88-5C4739FEA35E}" srcOrd="0" destOrd="0" presId="urn:microsoft.com/office/officeart/2005/8/layout/bProcess4"/>
    <dgm:cxn modelId="{E4644187-6B61-4C7B-9E2E-16F5CFDCD034}" srcId="{BAB7248E-8840-4C61-A72E-289A80299431}" destId="{563A88F1-606C-4391-BA5E-3980AC8E0653}" srcOrd="8" destOrd="0" parTransId="{1704A35B-80AA-456B-AC25-C0218E46542A}" sibTransId="{B3230BE4-4935-48D2-B84C-71D879C63169}"/>
    <dgm:cxn modelId="{A7F1B3EA-C0D9-430C-A1CE-79E074EB8E4E}" type="presOf" srcId="{98C9CA1D-64F2-4269-8D67-0F2A3BCDF6CC}" destId="{948003EE-B040-4D8B-B397-BA9789342F0F}" srcOrd="0" destOrd="0" presId="urn:microsoft.com/office/officeart/2005/8/layout/bProcess4"/>
    <dgm:cxn modelId="{3BBF5099-2D50-4D95-9E32-89BBF8B76840}" type="presOf" srcId="{563A88F1-606C-4391-BA5E-3980AC8E0653}" destId="{3D9B0B93-DCCA-4F96-B215-CA1F08AE2A7A}" srcOrd="0" destOrd="0" presId="urn:microsoft.com/office/officeart/2005/8/layout/bProcess4"/>
    <dgm:cxn modelId="{8A6A387E-C0D8-47D8-A167-D074E9F2CA13}" type="presOf" srcId="{43CBAB42-7F83-4FDB-B2AF-5FC066ECE36F}" destId="{2099A6D4-C4BC-4CD2-881D-68281BFEA11D}" srcOrd="0" destOrd="0" presId="urn:microsoft.com/office/officeart/2005/8/layout/bProcess4"/>
    <dgm:cxn modelId="{609A4FA8-0769-41B3-A992-2885B507122F}" srcId="{BAB7248E-8840-4C61-A72E-289A80299431}" destId="{28C014B6-B517-4A2E-84C1-89D5C2D27088}" srcOrd="3" destOrd="0" parTransId="{166B5ADA-BDA5-4DEE-A427-6BF0DA173F2F}" sibTransId="{4239AA86-9D65-402B-9AA6-D9107E4640D7}"/>
    <dgm:cxn modelId="{2DA5A006-FAB1-45B1-A988-639B0B2E5187}" type="presOf" srcId="{D129377B-4B73-4321-8DD6-D930FBE512A5}" destId="{D412EE64-ADC1-4B74-A5F3-04E95823E25B}" srcOrd="0" destOrd="0" presId="urn:microsoft.com/office/officeart/2005/8/layout/bProcess4"/>
    <dgm:cxn modelId="{5AFDB615-64E0-47B7-B576-A51F5BBBF0F1}" srcId="{BAB7248E-8840-4C61-A72E-289A80299431}" destId="{43CBAB42-7F83-4FDB-B2AF-5FC066ECE36F}" srcOrd="5" destOrd="0" parTransId="{116C81E1-4EBD-4379-8EBE-A439AFBC32B5}" sibTransId="{E1D246BE-3AC2-4633-A688-921DEF2E92FB}"/>
    <dgm:cxn modelId="{F81A95A5-367C-4A14-9A51-987558BBF8C2}" srcId="{BAB7248E-8840-4C61-A72E-289A80299431}" destId="{975EF312-BB55-49B8-AA39-362F5839FF00}" srcOrd="7" destOrd="0" parTransId="{F7867FD7-3544-4743-9C3E-033299259690}" sibTransId="{C66D257C-ABA3-450F-BFD4-548D5033C92A}"/>
    <dgm:cxn modelId="{F4DCB9DB-7705-4C35-B46A-0515C962C1A4}" type="presOf" srcId="{BAB7248E-8840-4C61-A72E-289A80299431}" destId="{379EFBA0-EF0F-4576-AA28-5A85355559C1}" srcOrd="0" destOrd="0" presId="urn:microsoft.com/office/officeart/2005/8/layout/bProcess4"/>
    <dgm:cxn modelId="{D6A0F0D8-707F-4D15-B69D-E88D9D3258BB}" srcId="{BAB7248E-8840-4C61-A72E-289A80299431}" destId="{D129377B-4B73-4321-8DD6-D930FBE512A5}" srcOrd="0" destOrd="0" parTransId="{95905CF3-8308-4491-9FA9-E6D4D5979DC4}" sibTransId="{B9E22336-E630-4F39-9EF0-0C804BCA20F2}"/>
    <dgm:cxn modelId="{546316C2-3D22-4A72-BE59-AB988235E033}" type="presOf" srcId="{E2E72CD7-B22B-4EA8-A163-4AF94AEAF19E}" destId="{8A6A2CEB-E8FA-40EE-9B24-229193AEAC26}" srcOrd="0" destOrd="0" presId="urn:microsoft.com/office/officeart/2005/8/layout/bProcess4"/>
    <dgm:cxn modelId="{E413B763-FE62-4AD8-A277-4486DCAA0D6F}" srcId="{BAB7248E-8840-4C61-A72E-289A80299431}" destId="{A0D0E73A-38DB-4859-903D-D857037ED7E1}" srcOrd="4" destOrd="0" parTransId="{AD39BC52-EC7C-4DDD-9B72-C28D9BE4A169}" sibTransId="{765805BC-A40F-4DBA-AD9F-7EBB30C83602}"/>
    <dgm:cxn modelId="{5E4A342F-C40B-4141-8A8C-9A967B11A5DD}" type="presOf" srcId="{B9E22336-E630-4F39-9EF0-0C804BCA20F2}" destId="{DA419906-3F6A-46AA-BD21-DCDAC7B9993D}" srcOrd="0" destOrd="0" presId="urn:microsoft.com/office/officeart/2005/8/layout/bProcess4"/>
    <dgm:cxn modelId="{CDA4585D-6BE2-4DFD-B9BC-B1D044F81897}" type="presOf" srcId="{C66D257C-ABA3-450F-BFD4-548D5033C92A}" destId="{9B651F97-1A65-4902-96E6-DCCCFB14358E}" srcOrd="0" destOrd="0" presId="urn:microsoft.com/office/officeart/2005/8/layout/bProcess4"/>
    <dgm:cxn modelId="{09741E00-4276-4FB0-A6E7-E02425B8250D}" type="presOf" srcId="{765805BC-A40F-4DBA-AD9F-7EBB30C83602}" destId="{96C8039D-FC7C-4CFB-A0C0-3BB3D529FC4E}" srcOrd="0" destOrd="0" presId="urn:microsoft.com/office/officeart/2005/8/layout/bProcess4"/>
    <dgm:cxn modelId="{4142D6CC-F903-4589-984E-A712621485D5}" type="presParOf" srcId="{379EFBA0-EF0F-4576-AA28-5A85355559C1}" destId="{CD386B33-DB8C-46A4-81C0-B64E2D5CBE87}" srcOrd="0" destOrd="0" presId="urn:microsoft.com/office/officeart/2005/8/layout/bProcess4"/>
    <dgm:cxn modelId="{8D42E670-F9BD-4115-8EC1-40201C5C78B9}" type="presParOf" srcId="{CD386B33-DB8C-46A4-81C0-B64E2D5CBE87}" destId="{7A28A317-130A-4DDB-B742-BBFB5D7D2117}" srcOrd="0" destOrd="0" presId="urn:microsoft.com/office/officeart/2005/8/layout/bProcess4"/>
    <dgm:cxn modelId="{5413BFAC-E461-4D25-94C5-221E983281E3}" type="presParOf" srcId="{CD386B33-DB8C-46A4-81C0-B64E2D5CBE87}" destId="{D412EE64-ADC1-4B74-A5F3-04E95823E25B}" srcOrd="1" destOrd="0" presId="urn:microsoft.com/office/officeart/2005/8/layout/bProcess4"/>
    <dgm:cxn modelId="{E749FCF1-F6FF-4E72-B2B2-ADF46EF7FA98}" type="presParOf" srcId="{379EFBA0-EF0F-4576-AA28-5A85355559C1}" destId="{DA419906-3F6A-46AA-BD21-DCDAC7B9993D}" srcOrd="1" destOrd="0" presId="urn:microsoft.com/office/officeart/2005/8/layout/bProcess4"/>
    <dgm:cxn modelId="{B2157C41-31FA-4386-A544-116379BE772B}" type="presParOf" srcId="{379EFBA0-EF0F-4576-AA28-5A85355559C1}" destId="{CD5A0E5A-6E34-46B2-8C83-796E3FE7E206}" srcOrd="2" destOrd="0" presId="urn:microsoft.com/office/officeart/2005/8/layout/bProcess4"/>
    <dgm:cxn modelId="{CF71E34C-691F-4CF4-97C2-E6BBB9943F4E}" type="presParOf" srcId="{CD5A0E5A-6E34-46B2-8C83-796E3FE7E206}" destId="{DCC763B5-D50C-47B3-8D3B-21018CAEA761}" srcOrd="0" destOrd="0" presId="urn:microsoft.com/office/officeart/2005/8/layout/bProcess4"/>
    <dgm:cxn modelId="{1090F4E3-92FA-4C41-A8AE-97CBF3012D32}" type="presParOf" srcId="{CD5A0E5A-6E34-46B2-8C83-796E3FE7E206}" destId="{A519FDD3-997D-4EF9-8B83-EA471D62D035}" srcOrd="1" destOrd="0" presId="urn:microsoft.com/office/officeart/2005/8/layout/bProcess4"/>
    <dgm:cxn modelId="{12412B46-1682-4B7B-90AA-9178A9C85A4C}" type="presParOf" srcId="{379EFBA0-EF0F-4576-AA28-5A85355559C1}" destId="{C87653AD-B367-4241-BB2D-538B50877E4C}" srcOrd="3" destOrd="0" presId="urn:microsoft.com/office/officeart/2005/8/layout/bProcess4"/>
    <dgm:cxn modelId="{E8BFA9F3-2EC5-43D2-AA0D-7F34DEA937BC}" type="presParOf" srcId="{379EFBA0-EF0F-4576-AA28-5A85355559C1}" destId="{2AE8D5EA-A98F-442A-BFDE-0E0837D3A445}" srcOrd="4" destOrd="0" presId="urn:microsoft.com/office/officeart/2005/8/layout/bProcess4"/>
    <dgm:cxn modelId="{3519E7FA-EBFF-4E46-84FF-FB6BD042EE77}" type="presParOf" srcId="{2AE8D5EA-A98F-442A-BFDE-0E0837D3A445}" destId="{405C1747-B102-4F77-99CD-E0C0D01935A6}" srcOrd="0" destOrd="0" presId="urn:microsoft.com/office/officeart/2005/8/layout/bProcess4"/>
    <dgm:cxn modelId="{2D2AF35C-AF0A-4E71-B4F3-AD4E86EFCA35}" type="presParOf" srcId="{2AE8D5EA-A98F-442A-BFDE-0E0837D3A445}" destId="{2064CFD1-2EFC-47B5-97A0-A385D6F724F4}" srcOrd="1" destOrd="0" presId="urn:microsoft.com/office/officeart/2005/8/layout/bProcess4"/>
    <dgm:cxn modelId="{83A461C0-EC2E-425E-AD3B-379756826EF4}" type="presParOf" srcId="{379EFBA0-EF0F-4576-AA28-5A85355559C1}" destId="{8A6A2CEB-E8FA-40EE-9B24-229193AEAC26}" srcOrd="5" destOrd="0" presId="urn:microsoft.com/office/officeart/2005/8/layout/bProcess4"/>
    <dgm:cxn modelId="{A4B451D9-AD41-424B-9947-153E7C2AE25C}" type="presParOf" srcId="{379EFBA0-EF0F-4576-AA28-5A85355559C1}" destId="{FC1CBEA9-325F-4E25-8982-013519ED651A}" srcOrd="6" destOrd="0" presId="urn:microsoft.com/office/officeart/2005/8/layout/bProcess4"/>
    <dgm:cxn modelId="{29457D94-D4D0-44ED-A22B-3DF4353E37A1}" type="presParOf" srcId="{FC1CBEA9-325F-4E25-8982-013519ED651A}" destId="{A6E93FBA-7B4B-4F88-B55C-3E9894DD14FE}" srcOrd="0" destOrd="0" presId="urn:microsoft.com/office/officeart/2005/8/layout/bProcess4"/>
    <dgm:cxn modelId="{34C8BFC9-6D64-4DB7-9E83-AF50121D47CD}" type="presParOf" srcId="{FC1CBEA9-325F-4E25-8982-013519ED651A}" destId="{7D33C1A1-A164-4585-AB88-5C4739FEA35E}" srcOrd="1" destOrd="0" presId="urn:microsoft.com/office/officeart/2005/8/layout/bProcess4"/>
    <dgm:cxn modelId="{5C2FEBC0-E072-4419-B4E8-A093131CEF4F}" type="presParOf" srcId="{379EFBA0-EF0F-4576-AA28-5A85355559C1}" destId="{8D8CDF93-5A3C-458C-9A85-CB8B9521E924}" srcOrd="7" destOrd="0" presId="urn:microsoft.com/office/officeart/2005/8/layout/bProcess4"/>
    <dgm:cxn modelId="{3970E9C1-D419-43D9-BD8F-1E9667214C6B}" type="presParOf" srcId="{379EFBA0-EF0F-4576-AA28-5A85355559C1}" destId="{323F28FC-FCF3-4B1D-9CE1-44DF2FAD5E31}" srcOrd="8" destOrd="0" presId="urn:microsoft.com/office/officeart/2005/8/layout/bProcess4"/>
    <dgm:cxn modelId="{73743855-C63D-452F-B73A-0DCB86B48589}" type="presParOf" srcId="{323F28FC-FCF3-4B1D-9CE1-44DF2FAD5E31}" destId="{A6F7536C-FC27-4B37-B9BD-0968D49B39B8}" srcOrd="0" destOrd="0" presId="urn:microsoft.com/office/officeart/2005/8/layout/bProcess4"/>
    <dgm:cxn modelId="{235C2BD0-D5A3-4735-AD6B-B73D4D1ACBD2}" type="presParOf" srcId="{323F28FC-FCF3-4B1D-9CE1-44DF2FAD5E31}" destId="{F6F6F8A6-6DFA-4B1B-B828-035CE1AB1141}" srcOrd="1" destOrd="0" presId="urn:microsoft.com/office/officeart/2005/8/layout/bProcess4"/>
    <dgm:cxn modelId="{8258A8DA-842B-484F-8623-20BE05CEF38F}" type="presParOf" srcId="{379EFBA0-EF0F-4576-AA28-5A85355559C1}" destId="{96C8039D-FC7C-4CFB-A0C0-3BB3D529FC4E}" srcOrd="9" destOrd="0" presId="urn:microsoft.com/office/officeart/2005/8/layout/bProcess4"/>
    <dgm:cxn modelId="{323D1603-E665-404F-8C06-05F169C49484}" type="presParOf" srcId="{379EFBA0-EF0F-4576-AA28-5A85355559C1}" destId="{C8BC0794-F872-4EEB-ACCB-627A8DAC955C}" srcOrd="10" destOrd="0" presId="urn:microsoft.com/office/officeart/2005/8/layout/bProcess4"/>
    <dgm:cxn modelId="{9DC869D2-CCA6-426C-8BD8-95E165477EA0}" type="presParOf" srcId="{C8BC0794-F872-4EEB-ACCB-627A8DAC955C}" destId="{95E77196-BDD7-4EA5-AF26-ADE009EC7A0A}" srcOrd="0" destOrd="0" presId="urn:microsoft.com/office/officeart/2005/8/layout/bProcess4"/>
    <dgm:cxn modelId="{D9DEB8D2-FDBF-42B4-9854-300F5A8FF03F}" type="presParOf" srcId="{C8BC0794-F872-4EEB-ACCB-627A8DAC955C}" destId="{2099A6D4-C4BC-4CD2-881D-68281BFEA11D}" srcOrd="1" destOrd="0" presId="urn:microsoft.com/office/officeart/2005/8/layout/bProcess4"/>
    <dgm:cxn modelId="{586E4475-A23C-4E44-87D2-F95226D49007}" type="presParOf" srcId="{379EFBA0-EF0F-4576-AA28-5A85355559C1}" destId="{0DC5318B-26D3-496E-8834-994E6E4773D2}" srcOrd="11" destOrd="0" presId="urn:microsoft.com/office/officeart/2005/8/layout/bProcess4"/>
    <dgm:cxn modelId="{837ABBC1-CE59-4CE1-94F1-E6233E3C8D5F}" type="presParOf" srcId="{379EFBA0-EF0F-4576-AA28-5A85355559C1}" destId="{CD8EB54E-054D-4233-A20D-A1C3D3A4F205}" srcOrd="12" destOrd="0" presId="urn:microsoft.com/office/officeart/2005/8/layout/bProcess4"/>
    <dgm:cxn modelId="{5DA4A617-C92F-41B4-8C6B-7FDD9D68D11E}" type="presParOf" srcId="{CD8EB54E-054D-4233-A20D-A1C3D3A4F205}" destId="{37789A5E-AFDF-4327-A3C4-B933C7359554}" srcOrd="0" destOrd="0" presId="urn:microsoft.com/office/officeart/2005/8/layout/bProcess4"/>
    <dgm:cxn modelId="{5DB9EF85-BB4E-4FE9-8BA1-277948C2D12B}" type="presParOf" srcId="{CD8EB54E-054D-4233-A20D-A1C3D3A4F205}" destId="{948003EE-B040-4D8B-B397-BA9789342F0F}" srcOrd="1" destOrd="0" presId="urn:microsoft.com/office/officeart/2005/8/layout/bProcess4"/>
    <dgm:cxn modelId="{50107B99-0015-4994-9E64-79AA6CECFF92}" type="presParOf" srcId="{379EFBA0-EF0F-4576-AA28-5A85355559C1}" destId="{5C2DAEDE-C122-4B9C-9D21-39936FE1B31F}" srcOrd="13" destOrd="0" presId="urn:microsoft.com/office/officeart/2005/8/layout/bProcess4"/>
    <dgm:cxn modelId="{5255E53B-1551-4B71-B8E8-A688DF458276}" type="presParOf" srcId="{379EFBA0-EF0F-4576-AA28-5A85355559C1}" destId="{7EDE3CA5-524F-4C60-A585-98EE68631F97}" srcOrd="14" destOrd="0" presId="urn:microsoft.com/office/officeart/2005/8/layout/bProcess4"/>
    <dgm:cxn modelId="{4856AD4F-29E1-4FA4-AEDD-BC8390F5C0D9}" type="presParOf" srcId="{7EDE3CA5-524F-4C60-A585-98EE68631F97}" destId="{F6C4649E-CE07-40B5-A176-8BA3E502A040}" srcOrd="0" destOrd="0" presId="urn:microsoft.com/office/officeart/2005/8/layout/bProcess4"/>
    <dgm:cxn modelId="{EDA5D584-2298-43DD-B4F4-7C094ED5518F}" type="presParOf" srcId="{7EDE3CA5-524F-4C60-A585-98EE68631F97}" destId="{36C8294C-F359-406B-9BFB-39F4406A5606}" srcOrd="1" destOrd="0" presId="urn:microsoft.com/office/officeart/2005/8/layout/bProcess4"/>
    <dgm:cxn modelId="{50595EF3-DDD1-4286-9164-63970395F4E4}" type="presParOf" srcId="{379EFBA0-EF0F-4576-AA28-5A85355559C1}" destId="{9B651F97-1A65-4902-96E6-DCCCFB14358E}" srcOrd="15" destOrd="0" presId="urn:microsoft.com/office/officeart/2005/8/layout/bProcess4"/>
    <dgm:cxn modelId="{29626ABD-094F-46DC-9702-806B419804BA}" type="presParOf" srcId="{379EFBA0-EF0F-4576-AA28-5A85355559C1}" destId="{5D06966D-F9ED-4A85-9753-9DDF4A1AAF84}" srcOrd="16" destOrd="0" presId="urn:microsoft.com/office/officeart/2005/8/layout/bProcess4"/>
    <dgm:cxn modelId="{5923A276-75BF-452E-A6C3-202D8252C372}" type="presParOf" srcId="{5D06966D-F9ED-4A85-9753-9DDF4A1AAF84}" destId="{4AF014CF-2F92-4C05-BE17-82E886EF664D}" srcOrd="0" destOrd="0" presId="urn:microsoft.com/office/officeart/2005/8/layout/bProcess4"/>
    <dgm:cxn modelId="{DB26CD8A-D805-425C-A02A-E3314CB93929}" type="presParOf" srcId="{5D06966D-F9ED-4A85-9753-9DDF4A1AAF84}" destId="{3D9B0B93-DCCA-4F96-B215-CA1F08AE2A7A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A2A0ED-56A7-4F65-86C0-530A8250AE3E}" type="doc">
      <dgm:prSet loTypeId="urn:microsoft.com/office/officeart/2005/8/layout/gear1" loCatId="process" qsTypeId="urn:microsoft.com/office/officeart/2005/8/quickstyle/simple1" qsCatId="simple" csTypeId="urn:microsoft.com/office/officeart/2005/8/colors/colorful3" csCatId="colorful" phldr="1"/>
      <dgm:spPr/>
    </dgm:pt>
    <dgm:pt modelId="{77D99E90-72E9-455C-AAE4-120FACA95590}">
      <dgm:prSet phldrT="[Metin]"/>
      <dgm:spPr/>
      <dgm:t>
        <a:bodyPr/>
        <a:lstStyle/>
        <a:p>
          <a:r>
            <a:rPr lang="tr-TR" dirty="0" smtClean="0">
              <a:solidFill>
                <a:schemeClr val="bg1"/>
              </a:solidFill>
            </a:rPr>
            <a:t>İSPAT KÜLFETİ</a:t>
          </a:r>
          <a:endParaRPr lang="tr-TR" dirty="0">
            <a:solidFill>
              <a:schemeClr val="bg1"/>
            </a:solidFill>
          </a:endParaRPr>
        </a:p>
      </dgm:t>
    </dgm:pt>
    <dgm:pt modelId="{EA76CE06-C5AC-45C2-B41B-7CD37812F821}" type="parTrans" cxnId="{889EAE14-5DC7-4067-B547-567725F49E8A}">
      <dgm:prSet/>
      <dgm:spPr/>
      <dgm:t>
        <a:bodyPr/>
        <a:lstStyle/>
        <a:p>
          <a:endParaRPr lang="tr-TR"/>
        </a:p>
      </dgm:t>
    </dgm:pt>
    <dgm:pt modelId="{37949CA3-5CBD-4677-9756-83132A535E05}" type="sibTrans" cxnId="{889EAE14-5DC7-4067-B547-567725F49E8A}">
      <dgm:prSet/>
      <dgm:spPr/>
      <dgm:t>
        <a:bodyPr/>
        <a:lstStyle/>
        <a:p>
          <a:endParaRPr lang="tr-TR" dirty="0"/>
        </a:p>
      </dgm:t>
    </dgm:pt>
    <dgm:pt modelId="{1B5EA091-059D-45C3-9ED4-41812079722B}">
      <dgm:prSet phldrT="[Metin]"/>
      <dgm:spPr/>
      <dgm:t>
        <a:bodyPr/>
        <a:lstStyle/>
        <a:p>
          <a:r>
            <a:rPr lang="tr-TR" dirty="0" smtClean="0">
              <a:solidFill>
                <a:schemeClr val="bg1"/>
              </a:solidFill>
            </a:rPr>
            <a:t>İLGİLİ</a:t>
          </a:r>
          <a:endParaRPr lang="tr-TR" dirty="0">
            <a:solidFill>
              <a:schemeClr val="bg1"/>
            </a:solidFill>
          </a:endParaRPr>
        </a:p>
      </dgm:t>
    </dgm:pt>
    <dgm:pt modelId="{D58A440F-B812-4C36-91D1-F7E90404CBE0}" type="parTrans" cxnId="{078DB358-77AC-4536-A3F9-7B555C1E76F3}">
      <dgm:prSet/>
      <dgm:spPr/>
      <dgm:t>
        <a:bodyPr/>
        <a:lstStyle/>
        <a:p>
          <a:endParaRPr lang="tr-TR"/>
        </a:p>
      </dgm:t>
    </dgm:pt>
    <dgm:pt modelId="{8BFBD693-2221-4129-A3D7-6A24DC1D91EC}" type="sibTrans" cxnId="{078DB358-77AC-4536-A3F9-7B555C1E76F3}">
      <dgm:prSet/>
      <dgm:spPr/>
      <dgm:t>
        <a:bodyPr/>
        <a:lstStyle/>
        <a:p>
          <a:endParaRPr lang="tr-TR" dirty="0"/>
        </a:p>
      </dgm:t>
    </dgm:pt>
    <dgm:pt modelId="{D7B2843F-814A-4BB5-A135-39BB5252E405}">
      <dgm:prSet phldrT="[Metin]"/>
      <dgm:spPr/>
      <dgm:t>
        <a:bodyPr/>
        <a:lstStyle/>
        <a:p>
          <a:r>
            <a:rPr lang="tr-TR" dirty="0" smtClean="0">
              <a:solidFill>
                <a:schemeClr val="bg1"/>
              </a:solidFill>
            </a:rPr>
            <a:t>KABUL EDİLİR</a:t>
          </a:r>
          <a:endParaRPr lang="tr-TR" dirty="0">
            <a:solidFill>
              <a:schemeClr val="bg1"/>
            </a:solidFill>
          </a:endParaRPr>
        </a:p>
      </dgm:t>
    </dgm:pt>
    <dgm:pt modelId="{7F9B16C3-3069-4B2B-8378-C21664661B49}" type="parTrans" cxnId="{4D1674ED-7473-4814-B866-55E1058BDAFF}">
      <dgm:prSet/>
      <dgm:spPr/>
      <dgm:t>
        <a:bodyPr/>
        <a:lstStyle/>
        <a:p>
          <a:endParaRPr lang="tr-TR"/>
        </a:p>
      </dgm:t>
    </dgm:pt>
    <dgm:pt modelId="{CC7D03D0-0D29-48AF-9A3F-F69D4D4761E2}" type="sibTrans" cxnId="{4D1674ED-7473-4814-B866-55E1058BDAFF}">
      <dgm:prSet/>
      <dgm:spPr/>
      <dgm:t>
        <a:bodyPr/>
        <a:lstStyle/>
        <a:p>
          <a:endParaRPr lang="tr-TR" dirty="0"/>
        </a:p>
      </dgm:t>
    </dgm:pt>
    <dgm:pt modelId="{9822009F-3080-4EBF-B8E5-64A5607E0E50}" type="pres">
      <dgm:prSet presAssocID="{2CA2A0ED-56A7-4F65-86C0-530A8250AE3E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F9B6EA5-8501-4566-8EC4-D16B44748943}" type="pres">
      <dgm:prSet presAssocID="{77D99E90-72E9-455C-AAE4-120FACA95590}" presName="gear1" presStyleLbl="node1" presStyleIdx="0" presStyleCnt="3" custScaleX="99134" custLinFactNeighborX="-217" custLinFactNeighborY="43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19D5DC4-AEFF-498D-9C9A-4A46D714A472}" type="pres">
      <dgm:prSet presAssocID="{77D99E90-72E9-455C-AAE4-120FACA95590}" presName="gear1srcNode" presStyleLbl="node1" presStyleIdx="0" presStyleCnt="3"/>
      <dgm:spPr/>
      <dgm:t>
        <a:bodyPr/>
        <a:lstStyle/>
        <a:p>
          <a:endParaRPr lang="tr-TR"/>
        </a:p>
      </dgm:t>
    </dgm:pt>
    <dgm:pt modelId="{A5884896-4E21-44AE-9008-B136F559F296}" type="pres">
      <dgm:prSet presAssocID="{77D99E90-72E9-455C-AAE4-120FACA95590}" presName="gear1dstNode" presStyleLbl="node1" presStyleIdx="0" presStyleCnt="3"/>
      <dgm:spPr/>
      <dgm:t>
        <a:bodyPr/>
        <a:lstStyle/>
        <a:p>
          <a:endParaRPr lang="tr-TR"/>
        </a:p>
      </dgm:t>
    </dgm:pt>
    <dgm:pt modelId="{EA165CF3-C407-45F8-AD72-DCE3AE233C8C}" type="pres">
      <dgm:prSet presAssocID="{1B5EA091-059D-45C3-9ED4-41812079722B}" presName="gear2" presStyleLbl="node1" presStyleIdx="1" presStyleCnt="3" custScaleX="108810" custScaleY="97143" custLinFactNeighborX="-1753" custLinFactNeighborY="539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CAFFB9C-98AE-4D36-B549-A32DEB96440F}" type="pres">
      <dgm:prSet presAssocID="{1B5EA091-059D-45C3-9ED4-41812079722B}" presName="gear2srcNode" presStyleLbl="node1" presStyleIdx="1" presStyleCnt="3"/>
      <dgm:spPr/>
      <dgm:t>
        <a:bodyPr/>
        <a:lstStyle/>
        <a:p>
          <a:endParaRPr lang="tr-TR"/>
        </a:p>
      </dgm:t>
    </dgm:pt>
    <dgm:pt modelId="{05091130-53CA-44FB-9AC2-891C633C2494}" type="pres">
      <dgm:prSet presAssocID="{1B5EA091-059D-45C3-9ED4-41812079722B}" presName="gear2dstNode" presStyleLbl="node1" presStyleIdx="1" presStyleCnt="3"/>
      <dgm:spPr/>
      <dgm:t>
        <a:bodyPr/>
        <a:lstStyle/>
        <a:p>
          <a:endParaRPr lang="tr-TR"/>
        </a:p>
      </dgm:t>
    </dgm:pt>
    <dgm:pt modelId="{7ADAA2B0-8831-4AAC-B638-1DD90BF6CD46}" type="pres">
      <dgm:prSet presAssocID="{D7B2843F-814A-4BB5-A135-39BB5252E405}" presName="gear3" presStyleLbl="node1" presStyleIdx="2" presStyleCnt="3"/>
      <dgm:spPr/>
      <dgm:t>
        <a:bodyPr/>
        <a:lstStyle/>
        <a:p>
          <a:endParaRPr lang="tr-TR"/>
        </a:p>
      </dgm:t>
    </dgm:pt>
    <dgm:pt modelId="{EDD2C092-0CA0-4CCB-9A0B-09D88CB2A29A}" type="pres">
      <dgm:prSet presAssocID="{D7B2843F-814A-4BB5-A135-39BB5252E405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AE4ADA8-E393-4A2E-A51B-4F12AA2B8D44}" type="pres">
      <dgm:prSet presAssocID="{D7B2843F-814A-4BB5-A135-39BB5252E405}" presName="gear3srcNode" presStyleLbl="node1" presStyleIdx="2" presStyleCnt="3"/>
      <dgm:spPr/>
      <dgm:t>
        <a:bodyPr/>
        <a:lstStyle/>
        <a:p>
          <a:endParaRPr lang="tr-TR"/>
        </a:p>
      </dgm:t>
    </dgm:pt>
    <dgm:pt modelId="{6683D876-497E-4812-8347-8F0AFFB83A83}" type="pres">
      <dgm:prSet presAssocID="{D7B2843F-814A-4BB5-A135-39BB5252E405}" presName="gear3dstNode" presStyleLbl="node1" presStyleIdx="2" presStyleCnt="3"/>
      <dgm:spPr/>
      <dgm:t>
        <a:bodyPr/>
        <a:lstStyle/>
        <a:p>
          <a:endParaRPr lang="tr-TR"/>
        </a:p>
      </dgm:t>
    </dgm:pt>
    <dgm:pt modelId="{7B08B5BF-6676-4EC3-ADAB-9545C913A18A}" type="pres">
      <dgm:prSet presAssocID="{37949CA3-5CBD-4677-9756-83132A535E05}" presName="connector1" presStyleLbl="sibTrans2D1" presStyleIdx="0" presStyleCnt="3" custLinFactNeighborX="3393" custLinFactNeighborY="-1738"/>
      <dgm:spPr/>
      <dgm:t>
        <a:bodyPr/>
        <a:lstStyle/>
        <a:p>
          <a:endParaRPr lang="tr-TR"/>
        </a:p>
      </dgm:t>
    </dgm:pt>
    <dgm:pt modelId="{28BA5F74-7EB8-4013-8CCB-37FF9DC11764}" type="pres">
      <dgm:prSet presAssocID="{8BFBD693-2221-4129-A3D7-6A24DC1D91EC}" presName="connector2" presStyleLbl="sibTrans2D1" presStyleIdx="1" presStyleCnt="3" custLinFactNeighborX="-7144" custLinFactNeighborY="-3698"/>
      <dgm:spPr/>
      <dgm:t>
        <a:bodyPr/>
        <a:lstStyle/>
        <a:p>
          <a:endParaRPr lang="tr-TR"/>
        </a:p>
      </dgm:t>
    </dgm:pt>
    <dgm:pt modelId="{0E4386E9-6D37-47DB-9B67-B26A46E4DC9C}" type="pres">
      <dgm:prSet presAssocID="{CC7D03D0-0D29-48AF-9A3F-F69D4D4761E2}" presName="connector3" presStyleLbl="sibTrans2D1" presStyleIdx="2" presStyleCnt="3"/>
      <dgm:spPr/>
      <dgm:t>
        <a:bodyPr/>
        <a:lstStyle/>
        <a:p>
          <a:endParaRPr lang="tr-TR"/>
        </a:p>
      </dgm:t>
    </dgm:pt>
  </dgm:ptLst>
  <dgm:cxnLst>
    <dgm:cxn modelId="{65225126-6DCB-45BA-9081-7A6ABED27031}" type="presOf" srcId="{37949CA3-5CBD-4677-9756-83132A535E05}" destId="{7B08B5BF-6676-4EC3-ADAB-9545C913A18A}" srcOrd="0" destOrd="0" presId="urn:microsoft.com/office/officeart/2005/8/layout/gear1"/>
    <dgm:cxn modelId="{5CE3CD65-20BF-44C9-AB86-D3651D648F33}" type="presOf" srcId="{8BFBD693-2221-4129-A3D7-6A24DC1D91EC}" destId="{28BA5F74-7EB8-4013-8CCB-37FF9DC11764}" srcOrd="0" destOrd="0" presId="urn:microsoft.com/office/officeart/2005/8/layout/gear1"/>
    <dgm:cxn modelId="{6B65B975-6BD6-40BF-A77A-631003460F84}" type="presOf" srcId="{77D99E90-72E9-455C-AAE4-120FACA95590}" destId="{A5884896-4E21-44AE-9008-B136F559F296}" srcOrd="2" destOrd="0" presId="urn:microsoft.com/office/officeart/2005/8/layout/gear1"/>
    <dgm:cxn modelId="{9697A675-E913-4048-8C37-EBE26EBE2561}" type="presOf" srcId="{1B5EA091-059D-45C3-9ED4-41812079722B}" destId="{2CAFFB9C-98AE-4D36-B549-A32DEB96440F}" srcOrd="1" destOrd="0" presId="urn:microsoft.com/office/officeart/2005/8/layout/gear1"/>
    <dgm:cxn modelId="{889EAE14-5DC7-4067-B547-567725F49E8A}" srcId="{2CA2A0ED-56A7-4F65-86C0-530A8250AE3E}" destId="{77D99E90-72E9-455C-AAE4-120FACA95590}" srcOrd="0" destOrd="0" parTransId="{EA76CE06-C5AC-45C2-B41B-7CD37812F821}" sibTransId="{37949CA3-5CBD-4677-9756-83132A535E05}"/>
    <dgm:cxn modelId="{B27A02C7-F37C-4985-8D9B-891AB307EB56}" type="presOf" srcId="{D7B2843F-814A-4BB5-A135-39BB5252E405}" destId="{2AE4ADA8-E393-4A2E-A51B-4F12AA2B8D44}" srcOrd="2" destOrd="0" presId="urn:microsoft.com/office/officeart/2005/8/layout/gear1"/>
    <dgm:cxn modelId="{F175DC88-3753-4FF8-8A83-ECA625216027}" type="presOf" srcId="{1B5EA091-059D-45C3-9ED4-41812079722B}" destId="{05091130-53CA-44FB-9AC2-891C633C2494}" srcOrd="2" destOrd="0" presId="urn:microsoft.com/office/officeart/2005/8/layout/gear1"/>
    <dgm:cxn modelId="{680FA7E2-6133-4ADC-8DBB-C50F69177B46}" type="presOf" srcId="{D7B2843F-814A-4BB5-A135-39BB5252E405}" destId="{6683D876-497E-4812-8347-8F0AFFB83A83}" srcOrd="3" destOrd="0" presId="urn:microsoft.com/office/officeart/2005/8/layout/gear1"/>
    <dgm:cxn modelId="{078DB358-77AC-4536-A3F9-7B555C1E76F3}" srcId="{2CA2A0ED-56A7-4F65-86C0-530A8250AE3E}" destId="{1B5EA091-059D-45C3-9ED4-41812079722B}" srcOrd="1" destOrd="0" parTransId="{D58A440F-B812-4C36-91D1-F7E90404CBE0}" sibTransId="{8BFBD693-2221-4129-A3D7-6A24DC1D91EC}"/>
    <dgm:cxn modelId="{8E0D7CF9-EB9D-4433-8AA8-AE8C21DBE209}" type="presOf" srcId="{77D99E90-72E9-455C-AAE4-120FACA95590}" destId="{DF9B6EA5-8501-4566-8EC4-D16B44748943}" srcOrd="0" destOrd="0" presId="urn:microsoft.com/office/officeart/2005/8/layout/gear1"/>
    <dgm:cxn modelId="{C0F49838-1EB5-4AD9-9DC5-1D85E6B4055D}" type="presOf" srcId="{D7B2843F-814A-4BB5-A135-39BB5252E405}" destId="{EDD2C092-0CA0-4CCB-9A0B-09D88CB2A29A}" srcOrd="1" destOrd="0" presId="urn:microsoft.com/office/officeart/2005/8/layout/gear1"/>
    <dgm:cxn modelId="{2EF821E9-7CD5-498B-9617-46621109FBED}" type="presOf" srcId="{2CA2A0ED-56A7-4F65-86C0-530A8250AE3E}" destId="{9822009F-3080-4EBF-B8E5-64A5607E0E50}" srcOrd="0" destOrd="0" presId="urn:microsoft.com/office/officeart/2005/8/layout/gear1"/>
    <dgm:cxn modelId="{DAE156C9-F764-4999-B3FC-FC92EA92D112}" type="presOf" srcId="{D7B2843F-814A-4BB5-A135-39BB5252E405}" destId="{7ADAA2B0-8831-4AAC-B638-1DD90BF6CD46}" srcOrd="0" destOrd="0" presId="urn:microsoft.com/office/officeart/2005/8/layout/gear1"/>
    <dgm:cxn modelId="{D4269DF7-EDDB-493A-B0B0-5B4DD57A14F9}" type="presOf" srcId="{77D99E90-72E9-455C-AAE4-120FACA95590}" destId="{919D5DC4-AEFF-498D-9C9A-4A46D714A472}" srcOrd="1" destOrd="0" presId="urn:microsoft.com/office/officeart/2005/8/layout/gear1"/>
    <dgm:cxn modelId="{5519DD46-ADF3-4396-8509-8315CD7BA0FF}" type="presOf" srcId="{CC7D03D0-0D29-48AF-9A3F-F69D4D4761E2}" destId="{0E4386E9-6D37-47DB-9B67-B26A46E4DC9C}" srcOrd="0" destOrd="0" presId="urn:microsoft.com/office/officeart/2005/8/layout/gear1"/>
    <dgm:cxn modelId="{7FCFE2AD-4AD4-476B-85C8-DF3F62734B9C}" type="presOf" srcId="{1B5EA091-059D-45C3-9ED4-41812079722B}" destId="{EA165CF3-C407-45F8-AD72-DCE3AE233C8C}" srcOrd="0" destOrd="0" presId="urn:microsoft.com/office/officeart/2005/8/layout/gear1"/>
    <dgm:cxn modelId="{4D1674ED-7473-4814-B866-55E1058BDAFF}" srcId="{2CA2A0ED-56A7-4F65-86C0-530A8250AE3E}" destId="{D7B2843F-814A-4BB5-A135-39BB5252E405}" srcOrd="2" destOrd="0" parTransId="{7F9B16C3-3069-4B2B-8378-C21664661B49}" sibTransId="{CC7D03D0-0D29-48AF-9A3F-F69D4D4761E2}"/>
    <dgm:cxn modelId="{840414D4-A28A-4925-956F-5FF7CDC60FEC}" type="presParOf" srcId="{9822009F-3080-4EBF-B8E5-64A5607E0E50}" destId="{DF9B6EA5-8501-4566-8EC4-D16B44748943}" srcOrd="0" destOrd="0" presId="urn:microsoft.com/office/officeart/2005/8/layout/gear1"/>
    <dgm:cxn modelId="{FA7E68CA-9088-4275-8284-AD2FE8F829C7}" type="presParOf" srcId="{9822009F-3080-4EBF-B8E5-64A5607E0E50}" destId="{919D5DC4-AEFF-498D-9C9A-4A46D714A472}" srcOrd="1" destOrd="0" presId="urn:microsoft.com/office/officeart/2005/8/layout/gear1"/>
    <dgm:cxn modelId="{FE9F66C0-1470-4C0A-A67E-0B132160D034}" type="presParOf" srcId="{9822009F-3080-4EBF-B8E5-64A5607E0E50}" destId="{A5884896-4E21-44AE-9008-B136F559F296}" srcOrd="2" destOrd="0" presId="urn:microsoft.com/office/officeart/2005/8/layout/gear1"/>
    <dgm:cxn modelId="{BD770AFD-7C58-4B01-9DF4-B7D0A5B3EC8E}" type="presParOf" srcId="{9822009F-3080-4EBF-B8E5-64A5607E0E50}" destId="{EA165CF3-C407-45F8-AD72-DCE3AE233C8C}" srcOrd="3" destOrd="0" presId="urn:microsoft.com/office/officeart/2005/8/layout/gear1"/>
    <dgm:cxn modelId="{5A4A7C08-0C0B-489A-9A5C-2EA5F3121985}" type="presParOf" srcId="{9822009F-3080-4EBF-B8E5-64A5607E0E50}" destId="{2CAFFB9C-98AE-4D36-B549-A32DEB96440F}" srcOrd="4" destOrd="0" presId="urn:microsoft.com/office/officeart/2005/8/layout/gear1"/>
    <dgm:cxn modelId="{22D32FFB-3CBE-4A29-BFCD-F89D5FB0C122}" type="presParOf" srcId="{9822009F-3080-4EBF-B8E5-64A5607E0E50}" destId="{05091130-53CA-44FB-9AC2-891C633C2494}" srcOrd="5" destOrd="0" presId="urn:microsoft.com/office/officeart/2005/8/layout/gear1"/>
    <dgm:cxn modelId="{052463B5-34AB-40B0-8578-8B1376CB6BC3}" type="presParOf" srcId="{9822009F-3080-4EBF-B8E5-64A5607E0E50}" destId="{7ADAA2B0-8831-4AAC-B638-1DD90BF6CD46}" srcOrd="6" destOrd="0" presId="urn:microsoft.com/office/officeart/2005/8/layout/gear1"/>
    <dgm:cxn modelId="{4EB9E627-2B6D-4DC0-9AEE-0ED3FD1EEF29}" type="presParOf" srcId="{9822009F-3080-4EBF-B8E5-64A5607E0E50}" destId="{EDD2C092-0CA0-4CCB-9A0B-09D88CB2A29A}" srcOrd="7" destOrd="0" presId="urn:microsoft.com/office/officeart/2005/8/layout/gear1"/>
    <dgm:cxn modelId="{FE1CFEB3-1EF2-4F39-B0FD-3202B397A6E0}" type="presParOf" srcId="{9822009F-3080-4EBF-B8E5-64A5607E0E50}" destId="{2AE4ADA8-E393-4A2E-A51B-4F12AA2B8D44}" srcOrd="8" destOrd="0" presId="urn:microsoft.com/office/officeart/2005/8/layout/gear1"/>
    <dgm:cxn modelId="{EB7680EA-A9FE-4BB2-85D0-D4243BEC54A0}" type="presParOf" srcId="{9822009F-3080-4EBF-B8E5-64A5607E0E50}" destId="{6683D876-497E-4812-8347-8F0AFFB83A83}" srcOrd="9" destOrd="0" presId="urn:microsoft.com/office/officeart/2005/8/layout/gear1"/>
    <dgm:cxn modelId="{83D7E29F-65F8-4FFF-9E93-532346E1A5F5}" type="presParOf" srcId="{9822009F-3080-4EBF-B8E5-64A5607E0E50}" destId="{7B08B5BF-6676-4EC3-ADAB-9545C913A18A}" srcOrd="10" destOrd="0" presId="urn:microsoft.com/office/officeart/2005/8/layout/gear1"/>
    <dgm:cxn modelId="{EB971C95-7922-4005-AD42-275B235E96A6}" type="presParOf" srcId="{9822009F-3080-4EBF-B8E5-64A5607E0E50}" destId="{28BA5F74-7EB8-4013-8CCB-37FF9DC11764}" srcOrd="11" destOrd="0" presId="urn:microsoft.com/office/officeart/2005/8/layout/gear1"/>
    <dgm:cxn modelId="{16EC09A8-3C37-4BBF-8B2C-E9028CEFC7EA}" type="presParOf" srcId="{9822009F-3080-4EBF-B8E5-64A5607E0E50}" destId="{0E4386E9-6D37-47DB-9B67-B26A46E4DC9C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24B797-821A-4DD8-B650-1D322DE7E3BB}" type="doc">
      <dgm:prSet loTypeId="urn:microsoft.com/office/officeart/2005/8/layout/arrow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7BAE7B8-6E99-4856-8E88-78503FC58A69}">
      <dgm:prSet phldrT="[Metin]"/>
      <dgm:spPr/>
      <dgm:t>
        <a:bodyPr/>
        <a:lstStyle/>
        <a:p>
          <a:endParaRPr lang="tr-TR" dirty="0" smtClean="0"/>
        </a:p>
        <a:p>
          <a:r>
            <a:rPr lang="tr-TR" dirty="0" smtClean="0"/>
            <a:t>ADMİSSİBLE</a:t>
          </a:r>
        </a:p>
        <a:p>
          <a:r>
            <a:rPr lang="tr-TR" dirty="0" smtClean="0"/>
            <a:t>(KABUL EDİLEBİLİR)</a:t>
          </a:r>
        </a:p>
        <a:p>
          <a:endParaRPr lang="tr-TR" dirty="0"/>
        </a:p>
      </dgm:t>
    </dgm:pt>
    <dgm:pt modelId="{3FC71CBD-E585-431A-94A4-6ADB5471870F}" type="sibTrans" cxnId="{DC9503B3-A412-484F-B478-F94AEBB99C41}">
      <dgm:prSet/>
      <dgm:spPr/>
      <dgm:t>
        <a:bodyPr/>
        <a:lstStyle/>
        <a:p>
          <a:endParaRPr lang="tr-TR"/>
        </a:p>
      </dgm:t>
    </dgm:pt>
    <dgm:pt modelId="{85319CC9-7A96-47FD-A543-2734CA5BF332}" type="parTrans" cxnId="{DC9503B3-A412-484F-B478-F94AEBB99C41}">
      <dgm:prSet/>
      <dgm:spPr/>
      <dgm:t>
        <a:bodyPr/>
        <a:lstStyle/>
        <a:p>
          <a:endParaRPr lang="tr-TR"/>
        </a:p>
      </dgm:t>
    </dgm:pt>
    <dgm:pt modelId="{420E47FE-664A-447D-8F67-68E574FD4C55}">
      <dgm:prSet phldrT="[Metin]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dirty="0" smtClean="0"/>
            <a:t>RELEVANT</a:t>
          </a:r>
        </a:p>
        <a:p>
          <a:r>
            <a:rPr lang="tr-TR" dirty="0" smtClean="0"/>
            <a:t>(İLGİLİ)</a:t>
          </a:r>
        </a:p>
      </dgm:t>
    </dgm:pt>
    <dgm:pt modelId="{2CC90D20-0C25-490A-A652-47DD2E1B2310}" type="sibTrans" cxnId="{16F46CB9-1B5F-412E-B99E-5CF798550E16}">
      <dgm:prSet/>
      <dgm:spPr/>
      <dgm:t>
        <a:bodyPr/>
        <a:lstStyle/>
        <a:p>
          <a:endParaRPr lang="tr-TR"/>
        </a:p>
      </dgm:t>
    </dgm:pt>
    <dgm:pt modelId="{63B334BF-94E5-4506-91E6-D5235D480D61}" type="parTrans" cxnId="{16F46CB9-1B5F-412E-B99E-5CF798550E16}">
      <dgm:prSet/>
      <dgm:spPr/>
      <dgm:t>
        <a:bodyPr/>
        <a:lstStyle/>
        <a:p>
          <a:endParaRPr lang="tr-TR"/>
        </a:p>
      </dgm:t>
    </dgm:pt>
    <dgm:pt modelId="{AF2530AE-7922-4638-8824-0590A978C358}" type="pres">
      <dgm:prSet presAssocID="{0024B797-821A-4DD8-B650-1D322DE7E3B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78C81B9-0FBB-4711-9049-880C129665A9}" type="pres">
      <dgm:prSet presAssocID="{420E47FE-664A-447D-8F67-68E574FD4C55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1FF25CE-CEE9-4EDF-A39C-BF99D6CBFDBC}" type="pres">
      <dgm:prSet presAssocID="{E7BAE7B8-6E99-4856-8E88-78503FC58A69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C396246-1B5A-4E75-BF3E-428B41F36CE0}" type="presOf" srcId="{E7BAE7B8-6E99-4856-8E88-78503FC58A69}" destId="{C1FF25CE-CEE9-4EDF-A39C-BF99D6CBFDBC}" srcOrd="0" destOrd="0" presId="urn:microsoft.com/office/officeart/2005/8/layout/arrow5"/>
    <dgm:cxn modelId="{8AA14C68-FF2A-46BC-B37F-ACE60ED4B976}" type="presOf" srcId="{420E47FE-664A-447D-8F67-68E574FD4C55}" destId="{978C81B9-0FBB-4711-9049-880C129665A9}" srcOrd="0" destOrd="0" presId="urn:microsoft.com/office/officeart/2005/8/layout/arrow5"/>
    <dgm:cxn modelId="{16F46CB9-1B5F-412E-B99E-5CF798550E16}" srcId="{0024B797-821A-4DD8-B650-1D322DE7E3BB}" destId="{420E47FE-664A-447D-8F67-68E574FD4C55}" srcOrd="0" destOrd="0" parTransId="{63B334BF-94E5-4506-91E6-D5235D480D61}" sibTransId="{2CC90D20-0C25-490A-A652-47DD2E1B2310}"/>
    <dgm:cxn modelId="{4038EB17-E533-44C2-876F-7C908946A961}" type="presOf" srcId="{0024B797-821A-4DD8-B650-1D322DE7E3BB}" destId="{AF2530AE-7922-4638-8824-0590A978C358}" srcOrd="0" destOrd="0" presId="urn:microsoft.com/office/officeart/2005/8/layout/arrow5"/>
    <dgm:cxn modelId="{DC9503B3-A412-484F-B478-F94AEBB99C41}" srcId="{0024B797-821A-4DD8-B650-1D322DE7E3BB}" destId="{E7BAE7B8-6E99-4856-8E88-78503FC58A69}" srcOrd="1" destOrd="0" parTransId="{85319CC9-7A96-47FD-A543-2734CA5BF332}" sibTransId="{3FC71CBD-E585-431A-94A4-6ADB5471870F}"/>
    <dgm:cxn modelId="{E98458A4-5C73-458A-A06A-0BBC20EC6EC4}" type="presParOf" srcId="{AF2530AE-7922-4638-8824-0590A978C358}" destId="{978C81B9-0FBB-4711-9049-880C129665A9}" srcOrd="0" destOrd="0" presId="urn:microsoft.com/office/officeart/2005/8/layout/arrow5"/>
    <dgm:cxn modelId="{8C8C2990-6859-4545-9C00-5FB437E01513}" type="presParOf" srcId="{AF2530AE-7922-4638-8824-0590A978C358}" destId="{C1FF25CE-CEE9-4EDF-A39C-BF99D6CBFDBC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EC8E8F9-B26D-46F7-9482-784CBE2D1C18}" type="doc">
      <dgm:prSet loTypeId="urn:microsoft.com/office/officeart/2005/8/layout/venn1" loCatId="relationship" qsTypeId="urn:microsoft.com/office/officeart/2005/8/quickstyle/simple1" qsCatId="simple" csTypeId="urn:microsoft.com/office/officeart/2005/8/colors/colorful1#1" csCatId="colorful" phldr="1"/>
      <dgm:spPr/>
    </dgm:pt>
    <dgm:pt modelId="{03063489-7DB9-488A-AA60-F81FD2939B87}" type="pres">
      <dgm:prSet presAssocID="{7EC8E8F9-B26D-46F7-9482-784CBE2D1C18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3FE18ABA-9478-41CE-BB36-FD6790E4A503}" type="presOf" srcId="{7EC8E8F9-B26D-46F7-9482-784CBE2D1C18}" destId="{03063489-7DB9-488A-AA60-F81FD2939B87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798DBBB-EE34-4D74-8879-CBB22F939079}" type="doc">
      <dgm:prSet loTypeId="urn:microsoft.com/office/officeart/2005/8/layout/vList4#1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tr-TR"/>
        </a:p>
      </dgm:t>
    </dgm:pt>
    <dgm:pt modelId="{053DBEEC-4536-415B-8193-A38AA1F24F66}">
      <dgm:prSet phldrT="[Metin]"/>
      <dgm:spPr/>
      <dgm:t>
        <a:bodyPr/>
        <a:lstStyle/>
        <a:p>
          <a:endParaRPr lang="tr-TR" dirty="0" smtClean="0"/>
        </a:p>
        <a:p>
          <a:r>
            <a:rPr lang="tr-TR" b="1" u="sng" dirty="0" smtClean="0"/>
            <a:t>KARİNELER</a:t>
          </a:r>
          <a:endParaRPr lang="tr-TR" b="1" u="sng" dirty="0"/>
        </a:p>
      </dgm:t>
    </dgm:pt>
    <dgm:pt modelId="{40F6CD08-D9F6-414A-99F8-915A83C05AFA}" type="parTrans" cxnId="{FAA73931-6B6C-4F85-BF90-0D98545E8CF7}">
      <dgm:prSet/>
      <dgm:spPr/>
      <dgm:t>
        <a:bodyPr/>
        <a:lstStyle/>
        <a:p>
          <a:endParaRPr lang="tr-TR"/>
        </a:p>
      </dgm:t>
    </dgm:pt>
    <dgm:pt modelId="{086668FF-3DB3-4A19-A409-B3F2FEBF162A}" type="sibTrans" cxnId="{FAA73931-6B6C-4F85-BF90-0D98545E8CF7}">
      <dgm:prSet/>
      <dgm:spPr/>
      <dgm:t>
        <a:bodyPr/>
        <a:lstStyle/>
        <a:p>
          <a:endParaRPr lang="tr-TR"/>
        </a:p>
      </dgm:t>
    </dgm:pt>
    <dgm:pt modelId="{690B458C-1B2C-40F7-B4E8-0D9756D491DF}">
      <dgm:prSet phldrT="[Metin]"/>
      <dgm:spPr/>
      <dgm:t>
        <a:bodyPr/>
        <a:lstStyle/>
        <a:p>
          <a:endParaRPr lang="tr-TR" dirty="0"/>
        </a:p>
      </dgm:t>
    </dgm:pt>
    <dgm:pt modelId="{0558BCFF-2BEB-488B-A2AA-041C320290E2}" type="parTrans" cxnId="{3D4A5ADB-AD3F-46F7-AE9D-28E38650DA8C}">
      <dgm:prSet/>
      <dgm:spPr/>
      <dgm:t>
        <a:bodyPr/>
        <a:lstStyle/>
        <a:p>
          <a:endParaRPr lang="tr-TR"/>
        </a:p>
      </dgm:t>
    </dgm:pt>
    <dgm:pt modelId="{1ACF0624-0065-468C-8472-690AED4870ED}" type="sibTrans" cxnId="{3D4A5ADB-AD3F-46F7-AE9D-28E38650DA8C}">
      <dgm:prSet/>
      <dgm:spPr/>
      <dgm:t>
        <a:bodyPr/>
        <a:lstStyle/>
        <a:p>
          <a:endParaRPr lang="tr-TR"/>
        </a:p>
      </dgm:t>
    </dgm:pt>
    <dgm:pt modelId="{929FA821-AA7F-4B62-AD0E-E483343E446D}">
      <dgm:prSet phldrT="[Metin]"/>
      <dgm:spPr/>
      <dgm:t>
        <a:bodyPr/>
        <a:lstStyle/>
        <a:p>
          <a:r>
            <a:rPr lang="tr-TR" b="1" u="sng" dirty="0" smtClean="0"/>
            <a:t>KABUL EDİLMİŞ OLGULAR</a:t>
          </a:r>
          <a:endParaRPr lang="tr-TR" b="1" u="sng" dirty="0"/>
        </a:p>
      </dgm:t>
    </dgm:pt>
    <dgm:pt modelId="{25867B5E-8C73-46BF-AA70-D2822611153B}" type="parTrans" cxnId="{034E7784-E4D5-4B71-9596-1DAF4714AA14}">
      <dgm:prSet/>
      <dgm:spPr/>
      <dgm:t>
        <a:bodyPr/>
        <a:lstStyle/>
        <a:p>
          <a:endParaRPr lang="tr-TR"/>
        </a:p>
      </dgm:t>
    </dgm:pt>
    <dgm:pt modelId="{5EB83641-8432-4170-A290-D1410A0E7088}" type="sibTrans" cxnId="{034E7784-E4D5-4B71-9596-1DAF4714AA14}">
      <dgm:prSet/>
      <dgm:spPr/>
      <dgm:t>
        <a:bodyPr/>
        <a:lstStyle/>
        <a:p>
          <a:endParaRPr lang="tr-TR"/>
        </a:p>
      </dgm:t>
    </dgm:pt>
    <dgm:pt modelId="{BCDE5EA9-0208-45BA-BB37-43B62013C640}">
      <dgm:prSet phldrT="[Metin]"/>
      <dgm:spPr/>
      <dgm:t>
        <a:bodyPr/>
        <a:lstStyle/>
        <a:p>
          <a:r>
            <a:rPr lang="en-US" dirty="0" smtClean="0"/>
            <a:t>L</a:t>
          </a:r>
          <a:r>
            <a:rPr lang="tr-TR" dirty="0" smtClean="0"/>
            <a:t>AYİHALARDA</a:t>
          </a:r>
          <a:endParaRPr lang="tr-TR" dirty="0"/>
        </a:p>
      </dgm:t>
    </dgm:pt>
    <dgm:pt modelId="{39ACD077-EAD8-4B5B-8AA3-C42C62D3E56E}" type="parTrans" cxnId="{645B050D-6B72-488E-9B47-D4310B513A84}">
      <dgm:prSet/>
      <dgm:spPr/>
      <dgm:t>
        <a:bodyPr/>
        <a:lstStyle/>
        <a:p>
          <a:endParaRPr lang="tr-TR"/>
        </a:p>
      </dgm:t>
    </dgm:pt>
    <dgm:pt modelId="{42938D1D-76CB-4386-94C3-5F9F512D0146}" type="sibTrans" cxnId="{645B050D-6B72-488E-9B47-D4310B513A84}">
      <dgm:prSet/>
      <dgm:spPr/>
      <dgm:t>
        <a:bodyPr/>
        <a:lstStyle/>
        <a:p>
          <a:endParaRPr lang="tr-TR"/>
        </a:p>
      </dgm:t>
    </dgm:pt>
    <dgm:pt modelId="{26174BAD-6578-42F1-8E21-D51AE96753AE}">
      <dgm:prSet phldrT="[Metin]"/>
      <dgm:spPr/>
      <dgm:t>
        <a:bodyPr/>
        <a:lstStyle/>
        <a:p>
          <a:r>
            <a:rPr lang="tr-TR" dirty="0" smtClean="0"/>
            <a:t>HMUT E.24</a:t>
          </a:r>
          <a:endParaRPr lang="tr-TR" dirty="0"/>
        </a:p>
      </dgm:t>
    </dgm:pt>
    <dgm:pt modelId="{56B812FF-932A-486B-B610-21767F82CCF9}" type="parTrans" cxnId="{BDFD7367-8410-4B78-865D-8F10C1A7726C}">
      <dgm:prSet/>
      <dgm:spPr/>
      <dgm:t>
        <a:bodyPr/>
        <a:lstStyle/>
        <a:p>
          <a:endParaRPr lang="tr-TR"/>
        </a:p>
      </dgm:t>
    </dgm:pt>
    <dgm:pt modelId="{37989378-A428-43F3-87F7-80069CC14D8E}" type="sibTrans" cxnId="{BDFD7367-8410-4B78-865D-8F10C1A7726C}">
      <dgm:prSet/>
      <dgm:spPr/>
      <dgm:t>
        <a:bodyPr/>
        <a:lstStyle/>
        <a:p>
          <a:endParaRPr lang="tr-TR"/>
        </a:p>
      </dgm:t>
    </dgm:pt>
    <dgm:pt modelId="{C0B767E8-A1EE-446D-AF86-8A1ACA9B110B}">
      <dgm:prSet phldrT="[Metin]"/>
      <dgm:spPr/>
      <dgm:t>
        <a:bodyPr/>
        <a:lstStyle/>
        <a:p>
          <a:r>
            <a:rPr lang="tr-TR" b="1" u="sng" dirty="0" smtClean="0"/>
            <a:t>ADLİ İHBAR</a:t>
          </a:r>
          <a:endParaRPr lang="tr-TR" b="1" u="sng" dirty="0"/>
        </a:p>
      </dgm:t>
    </dgm:pt>
    <dgm:pt modelId="{B5F4C208-E4DA-49A0-87F5-21D3BE65E1CB}" type="parTrans" cxnId="{15182598-D2BB-4B8F-9C36-C52C470199C9}">
      <dgm:prSet/>
      <dgm:spPr/>
      <dgm:t>
        <a:bodyPr/>
        <a:lstStyle/>
        <a:p>
          <a:endParaRPr lang="tr-TR"/>
        </a:p>
      </dgm:t>
    </dgm:pt>
    <dgm:pt modelId="{9CE2798C-0F98-4614-84E2-25DACD150B80}" type="sibTrans" cxnId="{15182598-D2BB-4B8F-9C36-C52C470199C9}">
      <dgm:prSet/>
      <dgm:spPr/>
      <dgm:t>
        <a:bodyPr/>
        <a:lstStyle/>
        <a:p>
          <a:endParaRPr lang="tr-TR"/>
        </a:p>
      </dgm:t>
    </dgm:pt>
    <dgm:pt modelId="{331AFCB0-4112-416E-8B90-5A1264E6C2B1}">
      <dgm:prSet phldrT="[Metin]"/>
      <dgm:spPr/>
      <dgm:t>
        <a:bodyPr/>
        <a:lstStyle/>
        <a:p>
          <a:r>
            <a:rPr lang="tr-TR" dirty="0" smtClean="0"/>
            <a:t>MEVZUAT</a:t>
          </a:r>
          <a:endParaRPr lang="tr-TR" dirty="0"/>
        </a:p>
      </dgm:t>
    </dgm:pt>
    <dgm:pt modelId="{D54B1520-6015-4684-8B0D-EFD65DFE0077}" type="parTrans" cxnId="{6D16FA58-1489-4553-91D5-C42B31434D7E}">
      <dgm:prSet/>
      <dgm:spPr/>
      <dgm:t>
        <a:bodyPr/>
        <a:lstStyle/>
        <a:p>
          <a:endParaRPr lang="tr-TR"/>
        </a:p>
      </dgm:t>
    </dgm:pt>
    <dgm:pt modelId="{3F422F52-8265-43B0-B56B-791B6ED9CAE6}" type="sibTrans" cxnId="{6D16FA58-1489-4553-91D5-C42B31434D7E}">
      <dgm:prSet/>
      <dgm:spPr/>
      <dgm:t>
        <a:bodyPr/>
        <a:lstStyle/>
        <a:p>
          <a:endParaRPr lang="tr-TR"/>
        </a:p>
      </dgm:t>
    </dgm:pt>
    <dgm:pt modelId="{A795A7B7-8217-4D20-AC3E-5396A55DC27D}">
      <dgm:prSet phldrT="[Metin]"/>
      <dgm:spPr/>
      <dgm:t>
        <a:bodyPr/>
        <a:lstStyle/>
        <a:p>
          <a:r>
            <a:rPr lang="tr-TR" dirty="0" smtClean="0"/>
            <a:t>ŞAHADET İLE</a:t>
          </a:r>
          <a:endParaRPr lang="tr-TR" dirty="0"/>
        </a:p>
      </dgm:t>
    </dgm:pt>
    <dgm:pt modelId="{ED316287-2C4B-46F8-BBCD-DC586075AED4}" type="parTrans" cxnId="{1C4E6130-25A1-4D67-A03B-5B3AF17A4442}">
      <dgm:prSet/>
      <dgm:spPr/>
    </dgm:pt>
    <dgm:pt modelId="{81E7995D-1930-4031-B95E-023E39B083AF}" type="sibTrans" cxnId="{1C4E6130-25A1-4D67-A03B-5B3AF17A4442}">
      <dgm:prSet/>
      <dgm:spPr/>
    </dgm:pt>
    <dgm:pt modelId="{DC78B279-E31C-4C07-86E2-F351E1DEFC6F}">
      <dgm:prSet phldrT="[Metin]"/>
      <dgm:spPr/>
      <dgm:t>
        <a:bodyPr/>
        <a:lstStyle/>
        <a:p>
          <a:endParaRPr lang="tr-TR" dirty="0"/>
        </a:p>
      </dgm:t>
    </dgm:pt>
    <dgm:pt modelId="{48699305-E64B-4F89-A6A1-0BFE5A4866C3}" type="parTrans" cxnId="{772482C5-CDC2-4824-9C83-D72F514194F0}">
      <dgm:prSet/>
      <dgm:spPr/>
    </dgm:pt>
    <dgm:pt modelId="{D7426717-AB29-4B06-A8D9-6CC20F73E0EF}" type="sibTrans" cxnId="{772482C5-CDC2-4824-9C83-D72F514194F0}">
      <dgm:prSet/>
      <dgm:spPr/>
    </dgm:pt>
    <dgm:pt modelId="{7F55F812-D957-488F-B6DA-AE16364CB0C7}">
      <dgm:prSet phldrT="[Metin]"/>
      <dgm:spPr/>
      <dgm:t>
        <a:bodyPr/>
        <a:lstStyle/>
        <a:p>
          <a:r>
            <a:rPr lang="tr-TR" dirty="0" smtClean="0"/>
            <a:t>BASİT İLMİ GERÇEKLER</a:t>
          </a:r>
          <a:endParaRPr lang="tr-TR" dirty="0"/>
        </a:p>
      </dgm:t>
    </dgm:pt>
    <dgm:pt modelId="{0D881C82-4EBD-4D33-A2D5-69A1889F2380}" type="parTrans" cxnId="{CA3F3A88-C682-46AF-BC6A-16D253360748}">
      <dgm:prSet/>
      <dgm:spPr/>
    </dgm:pt>
    <dgm:pt modelId="{C478DCBE-5CA6-48C4-AF63-FA85B789E15C}" type="sibTrans" cxnId="{CA3F3A88-C682-46AF-BC6A-16D253360748}">
      <dgm:prSet/>
      <dgm:spPr/>
    </dgm:pt>
    <dgm:pt modelId="{FDD31C52-3B55-497B-B2DE-BAAB91267314}">
      <dgm:prSet phldrT="[Metin]"/>
      <dgm:spPr/>
      <dgm:t>
        <a:bodyPr/>
        <a:lstStyle/>
        <a:p>
          <a:r>
            <a:rPr lang="tr-TR" dirty="0" smtClean="0"/>
            <a:t>HERKESCE BİLİNEBİLECEK TARİHİ OLAYLAR</a:t>
          </a:r>
          <a:endParaRPr lang="tr-TR" dirty="0"/>
        </a:p>
      </dgm:t>
    </dgm:pt>
    <dgm:pt modelId="{FF99BAE5-D383-493F-8123-DA90C0E918DE}" type="parTrans" cxnId="{3FEB2A2A-E4B2-4474-B413-58808F42169C}">
      <dgm:prSet/>
      <dgm:spPr/>
    </dgm:pt>
    <dgm:pt modelId="{B8523CF4-1E6E-43ED-882A-51C32D6D27EA}" type="sibTrans" cxnId="{3FEB2A2A-E4B2-4474-B413-58808F42169C}">
      <dgm:prSet/>
      <dgm:spPr/>
    </dgm:pt>
    <dgm:pt modelId="{6A7072B9-C0CA-463A-B41D-E27D0B9FB29C}" type="pres">
      <dgm:prSet presAssocID="{8798DBBB-EE34-4D74-8879-CBB22F939079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237D24D-B3FA-45EE-9C1E-6EA8BCBEFE2C}" type="pres">
      <dgm:prSet presAssocID="{053DBEEC-4536-415B-8193-A38AA1F24F66}" presName="comp" presStyleCnt="0"/>
      <dgm:spPr/>
    </dgm:pt>
    <dgm:pt modelId="{ACD2393E-AFFC-4C83-95D1-7954B7ADF86F}" type="pres">
      <dgm:prSet presAssocID="{053DBEEC-4536-415B-8193-A38AA1F24F66}" presName="box" presStyleLbl="node1" presStyleIdx="0" presStyleCnt="3"/>
      <dgm:spPr/>
      <dgm:t>
        <a:bodyPr/>
        <a:lstStyle/>
        <a:p>
          <a:endParaRPr lang="tr-TR"/>
        </a:p>
      </dgm:t>
    </dgm:pt>
    <dgm:pt modelId="{54E6E43E-EC52-4AE7-8D80-233FF4D0401C}" type="pres">
      <dgm:prSet presAssocID="{053DBEEC-4536-415B-8193-A38AA1F24F66}" presName="img" presStyleLbl="fgImgPlace1" presStyleIdx="0" presStyleCnt="3"/>
      <dgm:spPr>
        <a:prstGeom prst="rightArrow">
          <a:avLst/>
        </a:prstGeom>
      </dgm:spPr>
    </dgm:pt>
    <dgm:pt modelId="{4F7598A9-861B-4C5D-BCA2-0B071777D7B7}" type="pres">
      <dgm:prSet presAssocID="{053DBEEC-4536-415B-8193-A38AA1F24F66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6302AD9-66BD-493F-A09D-A1267AE871F1}" type="pres">
      <dgm:prSet presAssocID="{086668FF-3DB3-4A19-A409-B3F2FEBF162A}" presName="spacer" presStyleCnt="0"/>
      <dgm:spPr/>
    </dgm:pt>
    <dgm:pt modelId="{AB63AF67-1CB4-4938-86EE-6E87FC5E3E59}" type="pres">
      <dgm:prSet presAssocID="{929FA821-AA7F-4B62-AD0E-E483343E446D}" presName="comp" presStyleCnt="0"/>
      <dgm:spPr/>
    </dgm:pt>
    <dgm:pt modelId="{AF691D0A-EC0C-4594-AEC1-CB13B1663984}" type="pres">
      <dgm:prSet presAssocID="{929FA821-AA7F-4B62-AD0E-E483343E446D}" presName="box" presStyleLbl="node1" presStyleIdx="1" presStyleCnt="3"/>
      <dgm:spPr/>
      <dgm:t>
        <a:bodyPr/>
        <a:lstStyle/>
        <a:p>
          <a:endParaRPr lang="tr-TR"/>
        </a:p>
      </dgm:t>
    </dgm:pt>
    <dgm:pt modelId="{0FA2C5D6-0B6D-4904-B50A-24A70B42288E}" type="pres">
      <dgm:prSet presAssocID="{929FA821-AA7F-4B62-AD0E-E483343E446D}" presName="img" presStyleLbl="fgImgPlace1" presStyleIdx="1" presStyleCnt="3"/>
      <dgm:spPr>
        <a:prstGeom prst="rightArrow">
          <a:avLst/>
        </a:prstGeom>
      </dgm:spPr>
    </dgm:pt>
    <dgm:pt modelId="{A1535A81-6C44-445C-8267-2E9B61A22D48}" type="pres">
      <dgm:prSet presAssocID="{929FA821-AA7F-4B62-AD0E-E483343E446D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B39FF46-F498-4C2B-8154-D75CE91A6C67}" type="pres">
      <dgm:prSet presAssocID="{5EB83641-8432-4170-A290-D1410A0E7088}" presName="spacer" presStyleCnt="0"/>
      <dgm:spPr/>
    </dgm:pt>
    <dgm:pt modelId="{121B4ACE-96A9-4A1D-8738-E59E754247CB}" type="pres">
      <dgm:prSet presAssocID="{C0B767E8-A1EE-446D-AF86-8A1ACA9B110B}" presName="comp" presStyleCnt="0"/>
      <dgm:spPr/>
    </dgm:pt>
    <dgm:pt modelId="{F768383F-E065-4988-968F-940288BDE6DF}" type="pres">
      <dgm:prSet presAssocID="{C0B767E8-A1EE-446D-AF86-8A1ACA9B110B}" presName="box" presStyleLbl="node1" presStyleIdx="2" presStyleCnt="3"/>
      <dgm:spPr/>
      <dgm:t>
        <a:bodyPr/>
        <a:lstStyle/>
        <a:p>
          <a:endParaRPr lang="tr-TR"/>
        </a:p>
      </dgm:t>
    </dgm:pt>
    <dgm:pt modelId="{88A8AAB8-E731-4CD6-B9FA-06FDDE3C3A61}" type="pres">
      <dgm:prSet presAssocID="{C0B767E8-A1EE-446D-AF86-8A1ACA9B110B}" presName="img" presStyleLbl="fgImgPlace1" presStyleIdx="2" presStyleCnt="3"/>
      <dgm:spPr>
        <a:prstGeom prst="rightArrow">
          <a:avLst/>
        </a:prstGeom>
      </dgm:spPr>
    </dgm:pt>
    <dgm:pt modelId="{272CA0C9-360A-448E-A5C5-784BF38BFEAD}" type="pres">
      <dgm:prSet presAssocID="{C0B767E8-A1EE-446D-AF86-8A1ACA9B110B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ED786FB-7CA6-4993-9A87-1FD7E1114D65}" type="presOf" srcId="{929FA821-AA7F-4B62-AD0E-E483343E446D}" destId="{A1535A81-6C44-445C-8267-2E9B61A22D48}" srcOrd="1" destOrd="0" presId="urn:microsoft.com/office/officeart/2005/8/layout/vList4#1"/>
    <dgm:cxn modelId="{C2C1D45E-5EC6-49C9-99D8-406FEC2D0902}" type="presOf" srcId="{FDD31C52-3B55-497B-B2DE-BAAB91267314}" destId="{272CA0C9-360A-448E-A5C5-784BF38BFEAD}" srcOrd="1" destOrd="3" presId="urn:microsoft.com/office/officeart/2005/8/layout/vList4#1"/>
    <dgm:cxn modelId="{6D16FA58-1489-4553-91D5-C42B31434D7E}" srcId="{C0B767E8-A1EE-446D-AF86-8A1ACA9B110B}" destId="{331AFCB0-4112-416E-8B90-5A1264E6C2B1}" srcOrd="0" destOrd="0" parTransId="{D54B1520-6015-4684-8B0D-EFD65DFE0077}" sibTransId="{3F422F52-8265-43B0-B56B-791B6ED9CAE6}"/>
    <dgm:cxn modelId="{581D66D8-E799-4FC9-85EF-C7C1F98553B5}" type="presOf" srcId="{7F55F812-D957-488F-B6DA-AE16364CB0C7}" destId="{272CA0C9-360A-448E-A5C5-784BF38BFEAD}" srcOrd="1" destOrd="2" presId="urn:microsoft.com/office/officeart/2005/8/layout/vList4#1"/>
    <dgm:cxn modelId="{9521C246-46F2-417E-9664-13F62A66639B}" type="presOf" srcId="{A795A7B7-8217-4D20-AC3E-5396A55DC27D}" destId="{A1535A81-6C44-445C-8267-2E9B61A22D48}" srcOrd="1" destOrd="3" presId="urn:microsoft.com/office/officeart/2005/8/layout/vList4#1"/>
    <dgm:cxn modelId="{03D3C0DA-5E5B-402A-9C57-6EDE736B921D}" type="presOf" srcId="{C0B767E8-A1EE-446D-AF86-8A1ACA9B110B}" destId="{272CA0C9-360A-448E-A5C5-784BF38BFEAD}" srcOrd="1" destOrd="0" presId="urn:microsoft.com/office/officeart/2005/8/layout/vList4#1"/>
    <dgm:cxn modelId="{772482C5-CDC2-4824-9C83-D72F514194F0}" srcId="{C0B767E8-A1EE-446D-AF86-8A1ACA9B110B}" destId="{DC78B279-E31C-4C07-86E2-F351E1DEFC6F}" srcOrd="3" destOrd="0" parTransId="{48699305-E64B-4F89-A6A1-0BFE5A4866C3}" sibTransId="{D7426717-AB29-4B06-A8D9-6CC20F73E0EF}"/>
    <dgm:cxn modelId="{BDFD7367-8410-4B78-865D-8F10C1A7726C}" srcId="{929FA821-AA7F-4B62-AD0E-E483343E446D}" destId="{26174BAD-6578-42F1-8E21-D51AE96753AE}" srcOrd="1" destOrd="0" parTransId="{56B812FF-932A-486B-B610-21767F82CCF9}" sibTransId="{37989378-A428-43F3-87F7-80069CC14D8E}"/>
    <dgm:cxn modelId="{3D4A5ADB-AD3F-46F7-AE9D-28E38650DA8C}" srcId="{053DBEEC-4536-415B-8193-A38AA1F24F66}" destId="{690B458C-1B2C-40F7-B4E8-0D9756D491DF}" srcOrd="0" destOrd="0" parTransId="{0558BCFF-2BEB-488B-A2AA-041C320290E2}" sibTransId="{1ACF0624-0065-468C-8472-690AED4870ED}"/>
    <dgm:cxn modelId="{1C4E6130-25A1-4D67-A03B-5B3AF17A4442}" srcId="{929FA821-AA7F-4B62-AD0E-E483343E446D}" destId="{A795A7B7-8217-4D20-AC3E-5396A55DC27D}" srcOrd="2" destOrd="0" parTransId="{ED316287-2C4B-46F8-BBCD-DC586075AED4}" sibTransId="{81E7995D-1930-4031-B95E-023E39B083AF}"/>
    <dgm:cxn modelId="{03CC00FD-057F-4A70-89EF-9BCA45B8FBA0}" type="presOf" srcId="{A795A7B7-8217-4D20-AC3E-5396A55DC27D}" destId="{AF691D0A-EC0C-4594-AEC1-CB13B1663984}" srcOrd="0" destOrd="3" presId="urn:microsoft.com/office/officeart/2005/8/layout/vList4#1"/>
    <dgm:cxn modelId="{10C4AD46-156D-404A-8020-6D9F21F0841F}" type="presOf" srcId="{8798DBBB-EE34-4D74-8879-CBB22F939079}" destId="{6A7072B9-C0CA-463A-B41D-E27D0B9FB29C}" srcOrd="0" destOrd="0" presId="urn:microsoft.com/office/officeart/2005/8/layout/vList4#1"/>
    <dgm:cxn modelId="{034E7784-E4D5-4B71-9596-1DAF4714AA14}" srcId="{8798DBBB-EE34-4D74-8879-CBB22F939079}" destId="{929FA821-AA7F-4B62-AD0E-E483343E446D}" srcOrd="1" destOrd="0" parTransId="{25867B5E-8C73-46BF-AA70-D2822611153B}" sibTransId="{5EB83641-8432-4170-A290-D1410A0E7088}"/>
    <dgm:cxn modelId="{C4972D37-4A36-401D-84D7-F3E6DC7BB052}" type="presOf" srcId="{BCDE5EA9-0208-45BA-BB37-43B62013C640}" destId="{A1535A81-6C44-445C-8267-2E9B61A22D48}" srcOrd="1" destOrd="1" presId="urn:microsoft.com/office/officeart/2005/8/layout/vList4#1"/>
    <dgm:cxn modelId="{645B050D-6B72-488E-9B47-D4310B513A84}" srcId="{929FA821-AA7F-4B62-AD0E-E483343E446D}" destId="{BCDE5EA9-0208-45BA-BB37-43B62013C640}" srcOrd="0" destOrd="0" parTransId="{39ACD077-EAD8-4B5B-8AA3-C42C62D3E56E}" sibTransId="{42938D1D-76CB-4386-94C3-5F9F512D0146}"/>
    <dgm:cxn modelId="{4FC0D7DE-BBE1-4CD1-990A-10D40C701049}" type="presOf" srcId="{331AFCB0-4112-416E-8B90-5A1264E6C2B1}" destId="{F768383F-E065-4988-968F-940288BDE6DF}" srcOrd="0" destOrd="1" presId="urn:microsoft.com/office/officeart/2005/8/layout/vList4#1"/>
    <dgm:cxn modelId="{E426B627-16E3-44DE-8740-4CE8E2D327B1}" type="presOf" srcId="{C0B767E8-A1EE-446D-AF86-8A1ACA9B110B}" destId="{F768383F-E065-4988-968F-940288BDE6DF}" srcOrd="0" destOrd="0" presId="urn:microsoft.com/office/officeart/2005/8/layout/vList4#1"/>
    <dgm:cxn modelId="{68B7481C-9B11-445F-B5D3-E6CEB4ADD4EC}" type="presOf" srcId="{331AFCB0-4112-416E-8B90-5A1264E6C2B1}" destId="{272CA0C9-360A-448E-A5C5-784BF38BFEAD}" srcOrd="1" destOrd="1" presId="urn:microsoft.com/office/officeart/2005/8/layout/vList4#1"/>
    <dgm:cxn modelId="{15182598-D2BB-4B8F-9C36-C52C470199C9}" srcId="{8798DBBB-EE34-4D74-8879-CBB22F939079}" destId="{C0B767E8-A1EE-446D-AF86-8A1ACA9B110B}" srcOrd="2" destOrd="0" parTransId="{B5F4C208-E4DA-49A0-87F5-21D3BE65E1CB}" sibTransId="{9CE2798C-0F98-4614-84E2-25DACD150B80}"/>
    <dgm:cxn modelId="{B98033CC-A2F9-472C-8701-E70BD397C4EB}" type="presOf" srcId="{BCDE5EA9-0208-45BA-BB37-43B62013C640}" destId="{AF691D0A-EC0C-4594-AEC1-CB13B1663984}" srcOrd="0" destOrd="1" presId="urn:microsoft.com/office/officeart/2005/8/layout/vList4#1"/>
    <dgm:cxn modelId="{7987970D-ECF1-4696-A66A-AE45795E859C}" type="presOf" srcId="{690B458C-1B2C-40F7-B4E8-0D9756D491DF}" destId="{4F7598A9-861B-4C5D-BCA2-0B071777D7B7}" srcOrd="1" destOrd="1" presId="urn:microsoft.com/office/officeart/2005/8/layout/vList4#1"/>
    <dgm:cxn modelId="{419E3919-5138-4E17-89DD-83302889BD0F}" type="presOf" srcId="{929FA821-AA7F-4B62-AD0E-E483343E446D}" destId="{AF691D0A-EC0C-4594-AEC1-CB13B1663984}" srcOrd="0" destOrd="0" presId="urn:microsoft.com/office/officeart/2005/8/layout/vList4#1"/>
    <dgm:cxn modelId="{3FEB2A2A-E4B2-4474-B413-58808F42169C}" srcId="{C0B767E8-A1EE-446D-AF86-8A1ACA9B110B}" destId="{FDD31C52-3B55-497B-B2DE-BAAB91267314}" srcOrd="2" destOrd="0" parTransId="{FF99BAE5-D383-493F-8123-DA90C0E918DE}" sibTransId="{B8523CF4-1E6E-43ED-882A-51C32D6D27EA}"/>
    <dgm:cxn modelId="{71FE7533-875F-43C0-BE2E-4D7796513BD7}" type="presOf" srcId="{FDD31C52-3B55-497B-B2DE-BAAB91267314}" destId="{F768383F-E065-4988-968F-940288BDE6DF}" srcOrd="0" destOrd="3" presId="urn:microsoft.com/office/officeart/2005/8/layout/vList4#1"/>
    <dgm:cxn modelId="{49AC25DB-D5B4-4301-9DBD-77D970EC4FC5}" type="presOf" srcId="{053DBEEC-4536-415B-8193-A38AA1F24F66}" destId="{ACD2393E-AFFC-4C83-95D1-7954B7ADF86F}" srcOrd="0" destOrd="0" presId="urn:microsoft.com/office/officeart/2005/8/layout/vList4#1"/>
    <dgm:cxn modelId="{FAA73931-6B6C-4F85-BF90-0D98545E8CF7}" srcId="{8798DBBB-EE34-4D74-8879-CBB22F939079}" destId="{053DBEEC-4536-415B-8193-A38AA1F24F66}" srcOrd="0" destOrd="0" parTransId="{40F6CD08-D9F6-414A-99F8-915A83C05AFA}" sibTransId="{086668FF-3DB3-4A19-A409-B3F2FEBF162A}"/>
    <dgm:cxn modelId="{5165D5E3-0E5F-4208-BA55-C9CAFBB59911}" type="presOf" srcId="{26174BAD-6578-42F1-8E21-D51AE96753AE}" destId="{A1535A81-6C44-445C-8267-2E9B61A22D48}" srcOrd="1" destOrd="2" presId="urn:microsoft.com/office/officeart/2005/8/layout/vList4#1"/>
    <dgm:cxn modelId="{D8F92A15-6D75-4700-BA1F-C8251D7821A7}" type="presOf" srcId="{053DBEEC-4536-415B-8193-A38AA1F24F66}" destId="{4F7598A9-861B-4C5D-BCA2-0B071777D7B7}" srcOrd="1" destOrd="0" presId="urn:microsoft.com/office/officeart/2005/8/layout/vList4#1"/>
    <dgm:cxn modelId="{20F3F28D-F8C3-448C-AE6C-C74B2E2FD066}" type="presOf" srcId="{7F55F812-D957-488F-B6DA-AE16364CB0C7}" destId="{F768383F-E065-4988-968F-940288BDE6DF}" srcOrd="0" destOrd="2" presId="urn:microsoft.com/office/officeart/2005/8/layout/vList4#1"/>
    <dgm:cxn modelId="{2233BED2-CCB0-425A-8D03-9A1C2CBD3357}" type="presOf" srcId="{690B458C-1B2C-40F7-B4E8-0D9756D491DF}" destId="{ACD2393E-AFFC-4C83-95D1-7954B7ADF86F}" srcOrd="0" destOrd="1" presId="urn:microsoft.com/office/officeart/2005/8/layout/vList4#1"/>
    <dgm:cxn modelId="{CA3F3A88-C682-46AF-BC6A-16D253360748}" srcId="{C0B767E8-A1EE-446D-AF86-8A1ACA9B110B}" destId="{7F55F812-D957-488F-B6DA-AE16364CB0C7}" srcOrd="1" destOrd="0" parTransId="{0D881C82-4EBD-4D33-A2D5-69A1889F2380}" sibTransId="{C478DCBE-5CA6-48C4-AF63-FA85B789E15C}"/>
    <dgm:cxn modelId="{39D201B5-8C90-4ED2-BD7B-888FA17B9E18}" type="presOf" srcId="{26174BAD-6578-42F1-8E21-D51AE96753AE}" destId="{AF691D0A-EC0C-4594-AEC1-CB13B1663984}" srcOrd="0" destOrd="2" presId="urn:microsoft.com/office/officeart/2005/8/layout/vList4#1"/>
    <dgm:cxn modelId="{560C8C09-8F64-446B-906C-D48B1720380F}" type="presOf" srcId="{DC78B279-E31C-4C07-86E2-F351E1DEFC6F}" destId="{F768383F-E065-4988-968F-940288BDE6DF}" srcOrd="0" destOrd="4" presId="urn:microsoft.com/office/officeart/2005/8/layout/vList4#1"/>
    <dgm:cxn modelId="{A8762E2B-3A8D-4D3B-9C9F-FF8F90E24BE9}" type="presOf" srcId="{DC78B279-E31C-4C07-86E2-F351E1DEFC6F}" destId="{272CA0C9-360A-448E-A5C5-784BF38BFEAD}" srcOrd="1" destOrd="4" presId="urn:microsoft.com/office/officeart/2005/8/layout/vList4#1"/>
    <dgm:cxn modelId="{09208D5E-8ED6-4CE7-908D-64F990BD4511}" type="presParOf" srcId="{6A7072B9-C0CA-463A-B41D-E27D0B9FB29C}" destId="{8237D24D-B3FA-45EE-9C1E-6EA8BCBEFE2C}" srcOrd="0" destOrd="0" presId="urn:microsoft.com/office/officeart/2005/8/layout/vList4#1"/>
    <dgm:cxn modelId="{7380390E-00A5-4E8D-98A3-1E712F4FC248}" type="presParOf" srcId="{8237D24D-B3FA-45EE-9C1E-6EA8BCBEFE2C}" destId="{ACD2393E-AFFC-4C83-95D1-7954B7ADF86F}" srcOrd="0" destOrd="0" presId="urn:microsoft.com/office/officeart/2005/8/layout/vList4#1"/>
    <dgm:cxn modelId="{899E2DE0-C11A-4DD8-94B6-5671A781D061}" type="presParOf" srcId="{8237D24D-B3FA-45EE-9C1E-6EA8BCBEFE2C}" destId="{54E6E43E-EC52-4AE7-8D80-233FF4D0401C}" srcOrd="1" destOrd="0" presId="urn:microsoft.com/office/officeart/2005/8/layout/vList4#1"/>
    <dgm:cxn modelId="{70BB0498-63CD-40F2-BCEF-F683C5665ADA}" type="presParOf" srcId="{8237D24D-B3FA-45EE-9C1E-6EA8BCBEFE2C}" destId="{4F7598A9-861B-4C5D-BCA2-0B071777D7B7}" srcOrd="2" destOrd="0" presId="urn:microsoft.com/office/officeart/2005/8/layout/vList4#1"/>
    <dgm:cxn modelId="{34C3DE61-7B9F-4F35-87D0-86D963A5D719}" type="presParOf" srcId="{6A7072B9-C0CA-463A-B41D-E27D0B9FB29C}" destId="{76302AD9-66BD-493F-A09D-A1267AE871F1}" srcOrd="1" destOrd="0" presId="urn:microsoft.com/office/officeart/2005/8/layout/vList4#1"/>
    <dgm:cxn modelId="{1716E5D0-8CBC-4B0A-B584-B12D52C5ECA0}" type="presParOf" srcId="{6A7072B9-C0CA-463A-B41D-E27D0B9FB29C}" destId="{AB63AF67-1CB4-4938-86EE-6E87FC5E3E59}" srcOrd="2" destOrd="0" presId="urn:microsoft.com/office/officeart/2005/8/layout/vList4#1"/>
    <dgm:cxn modelId="{A01758B6-188A-4E49-8EC8-167E34B022D4}" type="presParOf" srcId="{AB63AF67-1CB4-4938-86EE-6E87FC5E3E59}" destId="{AF691D0A-EC0C-4594-AEC1-CB13B1663984}" srcOrd="0" destOrd="0" presId="urn:microsoft.com/office/officeart/2005/8/layout/vList4#1"/>
    <dgm:cxn modelId="{99946BD6-0008-4C69-A587-973042E86D89}" type="presParOf" srcId="{AB63AF67-1CB4-4938-86EE-6E87FC5E3E59}" destId="{0FA2C5D6-0B6D-4904-B50A-24A70B42288E}" srcOrd="1" destOrd="0" presId="urn:microsoft.com/office/officeart/2005/8/layout/vList4#1"/>
    <dgm:cxn modelId="{561E4DA1-A662-4CA6-8032-59CAA8389905}" type="presParOf" srcId="{AB63AF67-1CB4-4938-86EE-6E87FC5E3E59}" destId="{A1535A81-6C44-445C-8267-2E9B61A22D48}" srcOrd="2" destOrd="0" presId="urn:microsoft.com/office/officeart/2005/8/layout/vList4#1"/>
    <dgm:cxn modelId="{5F2CCA92-AD93-431D-8B33-9C6C0F98149F}" type="presParOf" srcId="{6A7072B9-C0CA-463A-B41D-E27D0B9FB29C}" destId="{3B39FF46-F498-4C2B-8154-D75CE91A6C67}" srcOrd="3" destOrd="0" presId="urn:microsoft.com/office/officeart/2005/8/layout/vList4#1"/>
    <dgm:cxn modelId="{1E833416-EDCB-49E4-8278-55B9EE95B7B9}" type="presParOf" srcId="{6A7072B9-C0CA-463A-B41D-E27D0B9FB29C}" destId="{121B4ACE-96A9-4A1D-8738-E59E754247CB}" srcOrd="4" destOrd="0" presId="urn:microsoft.com/office/officeart/2005/8/layout/vList4#1"/>
    <dgm:cxn modelId="{850C25E4-EF2D-4B8D-9AD7-472A413FDF68}" type="presParOf" srcId="{121B4ACE-96A9-4A1D-8738-E59E754247CB}" destId="{F768383F-E065-4988-968F-940288BDE6DF}" srcOrd="0" destOrd="0" presId="urn:microsoft.com/office/officeart/2005/8/layout/vList4#1"/>
    <dgm:cxn modelId="{B3D72632-3070-426F-AE1B-4A1A90FF954A}" type="presParOf" srcId="{121B4ACE-96A9-4A1D-8738-E59E754247CB}" destId="{88A8AAB8-E731-4CD6-B9FA-06FDDE3C3A61}" srcOrd="1" destOrd="0" presId="urn:microsoft.com/office/officeart/2005/8/layout/vList4#1"/>
    <dgm:cxn modelId="{9F2516D6-E876-4ACB-B9B5-89B4C822F142}" type="presParOf" srcId="{121B4ACE-96A9-4A1D-8738-E59E754247CB}" destId="{272CA0C9-360A-448E-A5C5-784BF38BFEAD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41AA27E-DF39-476F-9FCF-D5A8075C649D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62DD76A5-7C2F-4A00-8CB1-E1A3ABE30AF5}">
      <dgm:prSet phldrT="[Metin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sz="2400" dirty="0" smtClean="0"/>
            <a:t>MADDİ HUKUK</a:t>
          </a:r>
          <a:endParaRPr lang="tr-TR" sz="2400" dirty="0"/>
        </a:p>
      </dgm:t>
    </dgm:pt>
    <dgm:pt modelId="{3E6FF5D4-451A-45CB-A398-1DECB5654CD6}" type="parTrans" cxnId="{2047C081-CA78-4232-8236-E3AE01D1CD45}">
      <dgm:prSet/>
      <dgm:spPr/>
      <dgm:t>
        <a:bodyPr/>
        <a:lstStyle/>
        <a:p>
          <a:endParaRPr lang="tr-TR"/>
        </a:p>
      </dgm:t>
    </dgm:pt>
    <dgm:pt modelId="{CBFB613A-6883-4328-BA4E-D8ED7314309E}" type="sibTrans" cxnId="{2047C081-CA78-4232-8236-E3AE01D1CD45}">
      <dgm:prSet/>
      <dgm:spPr/>
      <dgm:t>
        <a:bodyPr/>
        <a:lstStyle/>
        <a:p>
          <a:endParaRPr lang="tr-TR" dirty="0"/>
        </a:p>
      </dgm:t>
    </dgm:pt>
    <dgm:pt modelId="{512F6E0A-E3F8-4D46-8CC6-67C4FC72B945}">
      <dgm:prSet phldrT="[Metin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sz="2400" dirty="0" smtClean="0"/>
            <a:t>LAYİHALAR</a:t>
          </a:r>
          <a:endParaRPr lang="tr-TR" sz="2400" dirty="0"/>
        </a:p>
      </dgm:t>
    </dgm:pt>
    <dgm:pt modelId="{23EF15C3-30CB-403A-9591-9A2DD5BAE9DC}" type="parTrans" cxnId="{4444EE56-EBAB-483E-B274-C450C3845C6C}">
      <dgm:prSet/>
      <dgm:spPr/>
      <dgm:t>
        <a:bodyPr/>
        <a:lstStyle/>
        <a:p>
          <a:endParaRPr lang="tr-TR"/>
        </a:p>
      </dgm:t>
    </dgm:pt>
    <dgm:pt modelId="{89711CCC-0421-4BBC-AECC-FCE46FEB6C1E}" type="sibTrans" cxnId="{4444EE56-EBAB-483E-B274-C450C3845C6C}">
      <dgm:prSet/>
      <dgm:spPr/>
      <dgm:t>
        <a:bodyPr/>
        <a:lstStyle/>
        <a:p>
          <a:endParaRPr lang="tr-TR" dirty="0"/>
        </a:p>
      </dgm:t>
    </dgm:pt>
    <dgm:pt modelId="{AE98BDAE-EF2C-44C4-AD76-B3E552AE7A66}">
      <dgm:prSet phldrT="[Metin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sz="1800" dirty="0" smtClean="0"/>
            <a:t>İHTİLAFIN KONUSU</a:t>
          </a:r>
          <a:endParaRPr lang="tr-TR" sz="1800" dirty="0"/>
        </a:p>
      </dgm:t>
    </dgm:pt>
    <dgm:pt modelId="{5649745E-915E-4877-BF28-00970270BB4F}" type="parTrans" cxnId="{E12FCF6D-692A-48A7-B7A6-F9A8E3799A60}">
      <dgm:prSet/>
      <dgm:spPr/>
      <dgm:t>
        <a:bodyPr/>
        <a:lstStyle/>
        <a:p>
          <a:endParaRPr lang="tr-TR"/>
        </a:p>
      </dgm:t>
    </dgm:pt>
    <dgm:pt modelId="{1B679629-67C1-458B-8B02-7D65D2533F84}" type="sibTrans" cxnId="{E12FCF6D-692A-48A7-B7A6-F9A8E3799A60}">
      <dgm:prSet/>
      <dgm:spPr/>
      <dgm:t>
        <a:bodyPr/>
        <a:lstStyle/>
        <a:p>
          <a:endParaRPr lang="tr-TR"/>
        </a:p>
      </dgm:t>
    </dgm:pt>
    <dgm:pt modelId="{D3600013-5D05-4E06-B9E3-DA1217E5A188}" type="pres">
      <dgm:prSet presAssocID="{741AA27E-DF39-476F-9FCF-D5A8075C649D}" presName="linearFlow" presStyleCnt="0">
        <dgm:presLayoutVars>
          <dgm:dir/>
          <dgm:resizeHandles val="exact"/>
        </dgm:presLayoutVars>
      </dgm:prSet>
      <dgm:spPr/>
    </dgm:pt>
    <dgm:pt modelId="{F34710D6-17FA-4E4E-B550-DAC890A3F1F0}" type="pres">
      <dgm:prSet presAssocID="{62DD76A5-7C2F-4A00-8CB1-E1A3ABE30AF5}" presName="node" presStyleLbl="node1" presStyleIdx="0" presStyleCnt="3" custScaleX="160406" custLinFactX="11825" custLinFactNeighborX="100000" custLinFactNeighborY="-2987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FD565D9-C657-4091-B927-DE0EAC3C41E8}" type="pres">
      <dgm:prSet presAssocID="{CBFB613A-6883-4328-BA4E-D8ED7314309E}" presName="spacerL" presStyleCnt="0"/>
      <dgm:spPr/>
    </dgm:pt>
    <dgm:pt modelId="{8C534B73-5642-4CBC-A55E-4CBA7FC92160}" type="pres">
      <dgm:prSet presAssocID="{CBFB613A-6883-4328-BA4E-D8ED7314309E}" presName="sibTrans" presStyleLbl="sibTrans2D1" presStyleIdx="0" presStyleCnt="2" custLinFactX="8378" custLinFactNeighborX="100000" custLinFactNeighborY="-52415"/>
      <dgm:spPr>
        <a:prstGeom prst="mathMinus">
          <a:avLst/>
        </a:prstGeom>
      </dgm:spPr>
      <dgm:t>
        <a:bodyPr/>
        <a:lstStyle/>
        <a:p>
          <a:endParaRPr lang="tr-TR"/>
        </a:p>
      </dgm:t>
    </dgm:pt>
    <dgm:pt modelId="{F3E9E5E3-5BEF-4711-AF1B-9D055369D61C}" type="pres">
      <dgm:prSet presAssocID="{CBFB613A-6883-4328-BA4E-D8ED7314309E}" presName="spacerR" presStyleCnt="0"/>
      <dgm:spPr/>
    </dgm:pt>
    <dgm:pt modelId="{A8A57BF4-191D-4471-BF01-AD77544F9092}" type="pres">
      <dgm:prSet presAssocID="{512F6E0A-E3F8-4D46-8CC6-67C4FC72B945}" presName="node" presStyleLbl="node1" presStyleIdx="1" presStyleCnt="3" custScaleX="274028" custLinFactX="2702" custLinFactNeighborX="100000" custLinFactNeighborY="-2431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383587E-B805-4464-9370-64F9FABABC4D}" type="pres">
      <dgm:prSet presAssocID="{89711CCC-0421-4BBC-AECC-FCE46FEB6C1E}" presName="spacerL" presStyleCnt="0"/>
      <dgm:spPr/>
    </dgm:pt>
    <dgm:pt modelId="{B02530F5-8EF7-438B-BD96-DEA75812DB86}" type="pres">
      <dgm:prSet presAssocID="{89711CCC-0421-4BBC-AECC-FCE46FEB6C1E}" presName="sibTrans" presStyleLbl="sibTrans2D1" presStyleIdx="1" presStyleCnt="2" custLinFactNeighborX="44317" custLinFactNeighborY="-49917"/>
      <dgm:spPr/>
      <dgm:t>
        <a:bodyPr/>
        <a:lstStyle/>
        <a:p>
          <a:endParaRPr lang="tr-TR"/>
        </a:p>
      </dgm:t>
    </dgm:pt>
    <dgm:pt modelId="{7249F91F-0692-4086-AFA1-219D177057F6}" type="pres">
      <dgm:prSet presAssocID="{89711CCC-0421-4BBC-AECC-FCE46FEB6C1E}" presName="spacerR" presStyleCnt="0"/>
      <dgm:spPr/>
    </dgm:pt>
    <dgm:pt modelId="{9A65569D-B5F0-401A-9FB5-B5C55576E220}" type="pres">
      <dgm:prSet presAssocID="{AE98BDAE-EF2C-44C4-AD76-B3E552AE7A66}" presName="node" presStyleLbl="node1" presStyleIdx="2" presStyleCnt="3" custScaleX="169508" custLinFactNeighborX="26534" custLinFactNeighborY="-1875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047C081-CA78-4232-8236-E3AE01D1CD45}" srcId="{741AA27E-DF39-476F-9FCF-D5A8075C649D}" destId="{62DD76A5-7C2F-4A00-8CB1-E1A3ABE30AF5}" srcOrd="0" destOrd="0" parTransId="{3E6FF5D4-451A-45CB-A398-1DECB5654CD6}" sibTransId="{CBFB613A-6883-4328-BA4E-D8ED7314309E}"/>
    <dgm:cxn modelId="{4444EE56-EBAB-483E-B274-C450C3845C6C}" srcId="{741AA27E-DF39-476F-9FCF-D5A8075C649D}" destId="{512F6E0A-E3F8-4D46-8CC6-67C4FC72B945}" srcOrd="1" destOrd="0" parTransId="{23EF15C3-30CB-403A-9591-9A2DD5BAE9DC}" sibTransId="{89711CCC-0421-4BBC-AECC-FCE46FEB6C1E}"/>
    <dgm:cxn modelId="{E12FCF6D-692A-48A7-B7A6-F9A8E3799A60}" srcId="{741AA27E-DF39-476F-9FCF-D5A8075C649D}" destId="{AE98BDAE-EF2C-44C4-AD76-B3E552AE7A66}" srcOrd="2" destOrd="0" parTransId="{5649745E-915E-4877-BF28-00970270BB4F}" sibTransId="{1B679629-67C1-458B-8B02-7D65D2533F84}"/>
    <dgm:cxn modelId="{9B00A21E-65F4-4FD1-9AF7-CCBF4034A1A5}" type="presOf" srcId="{CBFB613A-6883-4328-BA4E-D8ED7314309E}" destId="{8C534B73-5642-4CBC-A55E-4CBA7FC92160}" srcOrd="0" destOrd="0" presId="urn:microsoft.com/office/officeart/2005/8/layout/equation1"/>
    <dgm:cxn modelId="{4FD56268-30F1-4C8A-B4A2-377F9A187B3E}" type="presOf" srcId="{741AA27E-DF39-476F-9FCF-D5A8075C649D}" destId="{D3600013-5D05-4E06-B9E3-DA1217E5A188}" srcOrd="0" destOrd="0" presId="urn:microsoft.com/office/officeart/2005/8/layout/equation1"/>
    <dgm:cxn modelId="{8AC8A837-EC19-4D15-9636-71F228394F1A}" type="presOf" srcId="{512F6E0A-E3F8-4D46-8CC6-67C4FC72B945}" destId="{A8A57BF4-191D-4471-BF01-AD77544F9092}" srcOrd="0" destOrd="0" presId="urn:microsoft.com/office/officeart/2005/8/layout/equation1"/>
    <dgm:cxn modelId="{2A4CECB4-7385-41E1-8CB3-6AC12C4E6EA0}" type="presOf" srcId="{AE98BDAE-EF2C-44C4-AD76-B3E552AE7A66}" destId="{9A65569D-B5F0-401A-9FB5-B5C55576E220}" srcOrd="0" destOrd="0" presId="urn:microsoft.com/office/officeart/2005/8/layout/equation1"/>
    <dgm:cxn modelId="{A307BD31-D9D1-4819-A45A-6539DA84E91B}" type="presOf" srcId="{62DD76A5-7C2F-4A00-8CB1-E1A3ABE30AF5}" destId="{F34710D6-17FA-4E4E-B550-DAC890A3F1F0}" srcOrd="0" destOrd="0" presId="urn:microsoft.com/office/officeart/2005/8/layout/equation1"/>
    <dgm:cxn modelId="{A38E0564-25E7-4848-8358-642BB3580DB0}" type="presOf" srcId="{89711CCC-0421-4BBC-AECC-FCE46FEB6C1E}" destId="{B02530F5-8EF7-438B-BD96-DEA75812DB86}" srcOrd="0" destOrd="0" presId="urn:microsoft.com/office/officeart/2005/8/layout/equation1"/>
    <dgm:cxn modelId="{04FAFC50-FBA0-4D5C-83FF-00884D846EF6}" type="presParOf" srcId="{D3600013-5D05-4E06-B9E3-DA1217E5A188}" destId="{F34710D6-17FA-4E4E-B550-DAC890A3F1F0}" srcOrd="0" destOrd="0" presId="urn:microsoft.com/office/officeart/2005/8/layout/equation1"/>
    <dgm:cxn modelId="{55F2668A-5C7A-4E64-87D2-C097FF412AC9}" type="presParOf" srcId="{D3600013-5D05-4E06-B9E3-DA1217E5A188}" destId="{0FD565D9-C657-4091-B927-DE0EAC3C41E8}" srcOrd="1" destOrd="0" presId="urn:microsoft.com/office/officeart/2005/8/layout/equation1"/>
    <dgm:cxn modelId="{39C80BCE-8D63-48B8-B1C2-75DF32038AD6}" type="presParOf" srcId="{D3600013-5D05-4E06-B9E3-DA1217E5A188}" destId="{8C534B73-5642-4CBC-A55E-4CBA7FC92160}" srcOrd="2" destOrd="0" presId="urn:microsoft.com/office/officeart/2005/8/layout/equation1"/>
    <dgm:cxn modelId="{51667625-0E20-490E-BFAF-65A2CC79FCE6}" type="presParOf" srcId="{D3600013-5D05-4E06-B9E3-DA1217E5A188}" destId="{F3E9E5E3-5BEF-4711-AF1B-9D055369D61C}" srcOrd="3" destOrd="0" presId="urn:microsoft.com/office/officeart/2005/8/layout/equation1"/>
    <dgm:cxn modelId="{4EEDF7C4-C77A-4484-8AA4-AC12F5B857F7}" type="presParOf" srcId="{D3600013-5D05-4E06-B9E3-DA1217E5A188}" destId="{A8A57BF4-191D-4471-BF01-AD77544F9092}" srcOrd="4" destOrd="0" presId="urn:microsoft.com/office/officeart/2005/8/layout/equation1"/>
    <dgm:cxn modelId="{AD2D1351-7C5F-46CD-A84B-8F4D18DF61BA}" type="presParOf" srcId="{D3600013-5D05-4E06-B9E3-DA1217E5A188}" destId="{B383587E-B805-4464-9370-64F9FABABC4D}" srcOrd="5" destOrd="0" presId="urn:microsoft.com/office/officeart/2005/8/layout/equation1"/>
    <dgm:cxn modelId="{50E4A538-FE68-4E4A-9EA8-0F5D8CD044FD}" type="presParOf" srcId="{D3600013-5D05-4E06-B9E3-DA1217E5A188}" destId="{B02530F5-8EF7-438B-BD96-DEA75812DB86}" srcOrd="6" destOrd="0" presId="urn:microsoft.com/office/officeart/2005/8/layout/equation1"/>
    <dgm:cxn modelId="{379E08F2-84A5-4917-9493-D4D30CC86EDA}" type="presParOf" srcId="{D3600013-5D05-4E06-B9E3-DA1217E5A188}" destId="{7249F91F-0692-4086-AFA1-219D177057F6}" srcOrd="7" destOrd="0" presId="urn:microsoft.com/office/officeart/2005/8/layout/equation1"/>
    <dgm:cxn modelId="{4C4DB59D-05F9-4ADE-87AF-D69D8D63C557}" type="presParOf" srcId="{D3600013-5D05-4E06-B9E3-DA1217E5A188}" destId="{9A65569D-B5F0-401A-9FB5-B5C55576E220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D79D5A4-724A-457D-BA45-94D9A125560F}" type="doc">
      <dgm:prSet loTypeId="urn:microsoft.com/office/officeart/2005/8/layout/vList2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tr-TR"/>
        </a:p>
      </dgm:t>
    </dgm:pt>
    <dgm:pt modelId="{425B148D-506E-4D92-9895-FAEA895E721D}">
      <dgm:prSet phldrT="[Metin]"/>
      <dgm:spPr/>
      <dgm:t>
        <a:bodyPr/>
        <a:lstStyle/>
        <a:p>
          <a:r>
            <a:rPr lang="tr-TR" b="1" u="sng" dirty="0" smtClean="0"/>
            <a:t>Genel Kural: </a:t>
          </a:r>
          <a:r>
            <a:rPr lang="tr-TR" dirty="0" smtClean="0"/>
            <a:t>İhtilafa konu olguları ispat etmeye veya çürütmeye yönelik tüm olgular</a:t>
          </a:r>
          <a:r>
            <a:rPr lang="tr-TR" b="1" dirty="0" smtClean="0"/>
            <a:t> ilgili </a:t>
          </a:r>
          <a:r>
            <a:rPr lang="tr-TR" dirty="0" smtClean="0"/>
            <a:t>kabul edilir. </a:t>
          </a:r>
          <a:endParaRPr lang="tr-TR" dirty="0"/>
        </a:p>
      </dgm:t>
    </dgm:pt>
    <dgm:pt modelId="{AF0DA8D2-FF45-4560-A4B1-9C3A5C88F5A1}" type="parTrans" cxnId="{DF1C9EEF-28CC-4E34-806F-633325589434}">
      <dgm:prSet/>
      <dgm:spPr/>
      <dgm:t>
        <a:bodyPr/>
        <a:lstStyle/>
        <a:p>
          <a:endParaRPr lang="tr-TR"/>
        </a:p>
      </dgm:t>
    </dgm:pt>
    <dgm:pt modelId="{3C199EDE-7506-4420-8F6D-7D167BB506C9}" type="sibTrans" cxnId="{DF1C9EEF-28CC-4E34-806F-633325589434}">
      <dgm:prSet/>
      <dgm:spPr/>
      <dgm:t>
        <a:bodyPr/>
        <a:lstStyle/>
        <a:p>
          <a:endParaRPr lang="tr-TR"/>
        </a:p>
      </dgm:t>
    </dgm:pt>
    <dgm:pt modelId="{6004FA2B-D059-4DB4-B1CE-F9C690DEDC30}">
      <dgm:prSet phldrT="[Metin]"/>
      <dgm:spPr/>
      <dgm:t>
        <a:bodyPr/>
        <a:lstStyle/>
        <a:p>
          <a:endParaRPr lang="tr-TR" dirty="0"/>
        </a:p>
      </dgm:t>
    </dgm:pt>
    <dgm:pt modelId="{F5D82A11-1E98-4866-966B-936179BE607E}" type="parTrans" cxnId="{81D813D5-DAC6-4B7E-A10E-D0542A902F12}">
      <dgm:prSet/>
      <dgm:spPr/>
      <dgm:t>
        <a:bodyPr/>
        <a:lstStyle/>
        <a:p>
          <a:endParaRPr lang="tr-TR"/>
        </a:p>
      </dgm:t>
    </dgm:pt>
    <dgm:pt modelId="{F36A8121-C1C9-43A8-AE8C-E95CC2FEC833}" type="sibTrans" cxnId="{81D813D5-DAC6-4B7E-A10E-D0542A902F12}">
      <dgm:prSet/>
      <dgm:spPr/>
      <dgm:t>
        <a:bodyPr/>
        <a:lstStyle/>
        <a:p>
          <a:endParaRPr lang="tr-TR"/>
        </a:p>
      </dgm:t>
    </dgm:pt>
    <dgm:pt modelId="{E9B61C10-EED3-483D-84A6-DF981C17FE33}">
      <dgm:prSet phldrT="[Metin]"/>
      <dgm:spPr/>
      <dgm:t>
        <a:bodyPr/>
        <a:lstStyle/>
        <a:p>
          <a:r>
            <a:rPr lang="tr-TR" b="1" u="sng" dirty="0" smtClean="0"/>
            <a:t>Test:  </a:t>
          </a:r>
          <a:r>
            <a:rPr lang="tr-TR" dirty="0" smtClean="0"/>
            <a:t>Mantık ve Hayat Tecrübesi</a:t>
          </a:r>
        </a:p>
        <a:p>
          <a:r>
            <a:rPr lang="tr-TR" dirty="0" smtClean="0"/>
            <a:t>Kabulü </a:t>
          </a:r>
          <a:r>
            <a:rPr lang="tr-TR" dirty="0" smtClean="0"/>
            <a:t>talep şahadet  bahse konu olguyu daha inanılır veya olası kılıyor mu?</a:t>
          </a:r>
        </a:p>
        <a:p>
          <a:r>
            <a:rPr lang="tr-TR" dirty="0" smtClean="0"/>
            <a:t>  </a:t>
          </a:r>
          <a:endParaRPr lang="tr-TR" dirty="0"/>
        </a:p>
      </dgm:t>
    </dgm:pt>
    <dgm:pt modelId="{CBEE608D-70D3-4A5F-A70D-756E2F19F2B6}" type="parTrans" cxnId="{93AA4EA8-B4FB-437E-B09F-A692B071D2A5}">
      <dgm:prSet/>
      <dgm:spPr/>
      <dgm:t>
        <a:bodyPr/>
        <a:lstStyle/>
        <a:p>
          <a:endParaRPr lang="tr-TR"/>
        </a:p>
      </dgm:t>
    </dgm:pt>
    <dgm:pt modelId="{CEB64325-1028-43AE-93A6-9A9BDB4B19BD}" type="sibTrans" cxnId="{93AA4EA8-B4FB-437E-B09F-A692B071D2A5}">
      <dgm:prSet/>
      <dgm:spPr/>
      <dgm:t>
        <a:bodyPr/>
        <a:lstStyle/>
        <a:p>
          <a:endParaRPr lang="tr-TR"/>
        </a:p>
      </dgm:t>
    </dgm:pt>
    <dgm:pt modelId="{C0AA8BD6-516C-471E-85B8-2F93BC1CDF1E}">
      <dgm:prSet phldrT="[Metin]"/>
      <dgm:spPr/>
      <dgm:t>
        <a:bodyPr/>
        <a:lstStyle/>
        <a:p>
          <a:endParaRPr lang="tr-TR" dirty="0"/>
        </a:p>
      </dgm:t>
    </dgm:pt>
    <dgm:pt modelId="{67E57C62-83A4-40F7-B983-2F88FC665D68}" type="parTrans" cxnId="{AF45C66B-F06D-4DC8-9FC5-D7E9828EE91C}">
      <dgm:prSet/>
      <dgm:spPr/>
      <dgm:t>
        <a:bodyPr/>
        <a:lstStyle/>
        <a:p>
          <a:endParaRPr lang="tr-TR"/>
        </a:p>
      </dgm:t>
    </dgm:pt>
    <dgm:pt modelId="{41756150-6D65-4638-831B-C0039E5813FB}" type="sibTrans" cxnId="{AF45C66B-F06D-4DC8-9FC5-D7E9828EE91C}">
      <dgm:prSet/>
      <dgm:spPr/>
      <dgm:t>
        <a:bodyPr/>
        <a:lstStyle/>
        <a:p>
          <a:endParaRPr lang="tr-TR"/>
        </a:p>
      </dgm:t>
    </dgm:pt>
    <dgm:pt modelId="{C194F7EC-05A8-42AF-8803-0EB9A02E7D89}">
      <dgm:prSet/>
      <dgm:spPr/>
      <dgm:t>
        <a:bodyPr/>
        <a:lstStyle/>
        <a:p>
          <a:r>
            <a:rPr lang="tr-TR" b="1" u="sng" dirty="0" smtClean="0"/>
            <a:t>İstisna</a:t>
          </a:r>
          <a:r>
            <a:rPr lang="tr-TR" dirty="0" smtClean="0"/>
            <a:t>: Karakter ve Benzeri Olgular</a:t>
          </a:r>
          <a:endParaRPr lang="tr-TR" dirty="0"/>
        </a:p>
      </dgm:t>
    </dgm:pt>
    <dgm:pt modelId="{DFCE6BC9-496B-4270-AF4D-77418C82041C}" type="parTrans" cxnId="{8EEDD274-32FF-4D43-941D-89E7CECB20A7}">
      <dgm:prSet/>
      <dgm:spPr/>
      <dgm:t>
        <a:bodyPr/>
        <a:lstStyle/>
        <a:p>
          <a:endParaRPr lang="tr-TR"/>
        </a:p>
      </dgm:t>
    </dgm:pt>
    <dgm:pt modelId="{1925063C-16DF-4C0F-B851-506FF14AC3FE}" type="sibTrans" cxnId="{8EEDD274-32FF-4D43-941D-89E7CECB20A7}">
      <dgm:prSet/>
      <dgm:spPr/>
      <dgm:t>
        <a:bodyPr/>
        <a:lstStyle/>
        <a:p>
          <a:endParaRPr lang="tr-TR"/>
        </a:p>
      </dgm:t>
    </dgm:pt>
    <dgm:pt modelId="{AB405920-65AE-41CA-A0C8-78F4CAA6682A}" type="pres">
      <dgm:prSet presAssocID="{0D79D5A4-724A-457D-BA45-94D9A125560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FDECDE3-8679-4ABC-B31A-CFC374CB8595}" type="pres">
      <dgm:prSet presAssocID="{425B148D-506E-4D92-9895-FAEA895E721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E6C89FD-0DC1-4336-825B-C64BAD505912}" type="pres">
      <dgm:prSet presAssocID="{425B148D-506E-4D92-9895-FAEA895E721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3EFC116-4205-4923-9DFD-5AAB13738C10}" type="pres">
      <dgm:prSet presAssocID="{E9B61C10-EED3-483D-84A6-DF981C17FE33}" presName="parentText" presStyleLbl="node1" presStyleIdx="1" presStyleCnt="3" custLinFactNeighborX="-1216" custLinFactNeighborY="8688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1C9A108-348D-4500-9C4C-000B4F127042}" type="pres">
      <dgm:prSet presAssocID="{E9B61C10-EED3-483D-84A6-DF981C17FE33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A624603-D828-4312-8FC6-A5C79DE56FA8}" type="pres">
      <dgm:prSet presAssocID="{C194F7EC-05A8-42AF-8803-0EB9A02E7D89}" presName="parentText" presStyleLbl="node1" presStyleIdx="2" presStyleCnt="3" custLinFactNeighborX="-348" custLinFactNeighborY="-2155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1BBC2AE-D1C2-4DA1-B50E-9B5291AF5CB1}" type="presOf" srcId="{C0AA8BD6-516C-471E-85B8-2F93BC1CDF1E}" destId="{81C9A108-348D-4500-9C4C-000B4F127042}" srcOrd="0" destOrd="0" presId="urn:microsoft.com/office/officeart/2005/8/layout/vList2"/>
    <dgm:cxn modelId="{2EF6FEB4-D5CC-4011-A860-C8310880C434}" type="presOf" srcId="{C194F7EC-05A8-42AF-8803-0EB9A02E7D89}" destId="{2A624603-D828-4312-8FC6-A5C79DE56FA8}" srcOrd="0" destOrd="0" presId="urn:microsoft.com/office/officeart/2005/8/layout/vList2"/>
    <dgm:cxn modelId="{9A017F26-D3F1-4DD5-B054-D8DBA75C0E9A}" type="presOf" srcId="{6004FA2B-D059-4DB4-B1CE-F9C690DEDC30}" destId="{1E6C89FD-0DC1-4336-825B-C64BAD505912}" srcOrd="0" destOrd="0" presId="urn:microsoft.com/office/officeart/2005/8/layout/vList2"/>
    <dgm:cxn modelId="{68C950EC-A9E4-4B53-A815-58F43C14F88E}" type="presOf" srcId="{425B148D-506E-4D92-9895-FAEA895E721D}" destId="{DFDECDE3-8679-4ABC-B31A-CFC374CB8595}" srcOrd="0" destOrd="0" presId="urn:microsoft.com/office/officeart/2005/8/layout/vList2"/>
    <dgm:cxn modelId="{FAB18EA6-E39F-4B96-B6A7-40936BEDBCCC}" type="presOf" srcId="{E9B61C10-EED3-483D-84A6-DF981C17FE33}" destId="{F3EFC116-4205-4923-9DFD-5AAB13738C10}" srcOrd="0" destOrd="0" presId="urn:microsoft.com/office/officeart/2005/8/layout/vList2"/>
    <dgm:cxn modelId="{0213FBA2-F948-48D6-8900-C79101E44966}" type="presOf" srcId="{0D79D5A4-724A-457D-BA45-94D9A125560F}" destId="{AB405920-65AE-41CA-A0C8-78F4CAA6682A}" srcOrd="0" destOrd="0" presId="urn:microsoft.com/office/officeart/2005/8/layout/vList2"/>
    <dgm:cxn modelId="{93AA4EA8-B4FB-437E-B09F-A692B071D2A5}" srcId="{0D79D5A4-724A-457D-BA45-94D9A125560F}" destId="{E9B61C10-EED3-483D-84A6-DF981C17FE33}" srcOrd="1" destOrd="0" parTransId="{CBEE608D-70D3-4A5F-A70D-756E2F19F2B6}" sibTransId="{CEB64325-1028-43AE-93A6-9A9BDB4B19BD}"/>
    <dgm:cxn modelId="{81D813D5-DAC6-4B7E-A10E-D0542A902F12}" srcId="{425B148D-506E-4D92-9895-FAEA895E721D}" destId="{6004FA2B-D059-4DB4-B1CE-F9C690DEDC30}" srcOrd="0" destOrd="0" parTransId="{F5D82A11-1E98-4866-966B-936179BE607E}" sibTransId="{F36A8121-C1C9-43A8-AE8C-E95CC2FEC833}"/>
    <dgm:cxn modelId="{DF1C9EEF-28CC-4E34-806F-633325589434}" srcId="{0D79D5A4-724A-457D-BA45-94D9A125560F}" destId="{425B148D-506E-4D92-9895-FAEA895E721D}" srcOrd="0" destOrd="0" parTransId="{AF0DA8D2-FF45-4560-A4B1-9C3A5C88F5A1}" sibTransId="{3C199EDE-7506-4420-8F6D-7D167BB506C9}"/>
    <dgm:cxn modelId="{8EEDD274-32FF-4D43-941D-89E7CECB20A7}" srcId="{0D79D5A4-724A-457D-BA45-94D9A125560F}" destId="{C194F7EC-05A8-42AF-8803-0EB9A02E7D89}" srcOrd="2" destOrd="0" parTransId="{DFCE6BC9-496B-4270-AF4D-77418C82041C}" sibTransId="{1925063C-16DF-4C0F-B851-506FF14AC3FE}"/>
    <dgm:cxn modelId="{AF45C66B-F06D-4DC8-9FC5-D7E9828EE91C}" srcId="{E9B61C10-EED3-483D-84A6-DF981C17FE33}" destId="{C0AA8BD6-516C-471E-85B8-2F93BC1CDF1E}" srcOrd="0" destOrd="0" parTransId="{67E57C62-83A4-40F7-B983-2F88FC665D68}" sibTransId="{41756150-6D65-4638-831B-C0039E5813FB}"/>
    <dgm:cxn modelId="{031C021C-A33D-475C-87A4-8EDB3B05D0BC}" type="presParOf" srcId="{AB405920-65AE-41CA-A0C8-78F4CAA6682A}" destId="{DFDECDE3-8679-4ABC-B31A-CFC374CB8595}" srcOrd="0" destOrd="0" presId="urn:microsoft.com/office/officeart/2005/8/layout/vList2"/>
    <dgm:cxn modelId="{AFD169BC-5170-4CD2-B66C-1136984C56D2}" type="presParOf" srcId="{AB405920-65AE-41CA-A0C8-78F4CAA6682A}" destId="{1E6C89FD-0DC1-4336-825B-C64BAD505912}" srcOrd="1" destOrd="0" presId="urn:microsoft.com/office/officeart/2005/8/layout/vList2"/>
    <dgm:cxn modelId="{D2595602-CD97-471A-890C-2359820CB90C}" type="presParOf" srcId="{AB405920-65AE-41CA-A0C8-78F4CAA6682A}" destId="{F3EFC116-4205-4923-9DFD-5AAB13738C10}" srcOrd="2" destOrd="0" presId="urn:microsoft.com/office/officeart/2005/8/layout/vList2"/>
    <dgm:cxn modelId="{8CE4D82F-947A-41C1-9C06-9F22AFAD02D4}" type="presParOf" srcId="{AB405920-65AE-41CA-A0C8-78F4CAA6682A}" destId="{81C9A108-348D-4500-9C4C-000B4F127042}" srcOrd="3" destOrd="0" presId="urn:microsoft.com/office/officeart/2005/8/layout/vList2"/>
    <dgm:cxn modelId="{A42CADE8-F953-428B-8954-AC9C478CC195}" type="presParOf" srcId="{AB405920-65AE-41CA-A0C8-78F4CAA6682A}" destId="{2A624603-D828-4312-8FC6-A5C79DE56FA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5B30C65-7B28-469A-BB3A-AADB71BA1A89}" type="doc">
      <dgm:prSet loTypeId="urn:microsoft.com/office/officeart/2005/8/layout/hierarchy6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1381357E-D1E6-4F1C-9599-7A35A2EA0CCC}">
      <dgm:prSet phldrT="[Metin]"/>
      <dgm:spPr/>
      <dgm:t>
        <a:bodyPr/>
        <a:lstStyle/>
        <a:p>
          <a:r>
            <a:rPr lang="tr-TR" dirty="0" smtClean="0"/>
            <a:t>Best Evidence</a:t>
          </a:r>
          <a:endParaRPr lang="tr-TR" dirty="0"/>
        </a:p>
      </dgm:t>
    </dgm:pt>
    <dgm:pt modelId="{74146AF2-092E-4C3D-BA67-FFBE3D3B68D6}" type="parTrans" cxnId="{E55AF570-3780-4C46-A886-E49F23D1C58F}">
      <dgm:prSet/>
      <dgm:spPr/>
      <dgm:t>
        <a:bodyPr/>
        <a:lstStyle/>
        <a:p>
          <a:endParaRPr lang="tr-TR"/>
        </a:p>
      </dgm:t>
    </dgm:pt>
    <dgm:pt modelId="{9BB0E28E-908F-4C34-95C4-DB7B5DB0A492}" type="sibTrans" cxnId="{E55AF570-3780-4C46-A886-E49F23D1C58F}">
      <dgm:prSet/>
      <dgm:spPr/>
      <dgm:t>
        <a:bodyPr/>
        <a:lstStyle/>
        <a:p>
          <a:endParaRPr lang="tr-TR"/>
        </a:p>
      </dgm:t>
    </dgm:pt>
    <dgm:pt modelId="{1D794C0E-E075-4917-A76B-7FB97223135C}">
      <dgm:prSet phldrT="[Metin]"/>
      <dgm:spPr/>
      <dgm:t>
        <a:bodyPr/>
        <a:lstStyle/>
        <a:p>
          <a:r>
            <a:rPr lang="tr-TR" dirty="0" smtClean="0"/>
            <a:t>Yazılı</a:t>
          </a:r>
          <a:endParaRPr lang="tr-TR" dirty="0"/>
        </a:p>
      </dgm:t>
    </dgm:pt>
    <dgm:pt modelId="{57F30E30-21EA-496E-A9A2-2F488C43713A}" type="parTrans" cxnId="{0955A94D-B5D8-4F2A-A598-16E6217F2507}">
      <dgm:prSet/>
      <dgm:spPr/>
      <dgm:t>
        <a:bodyPr/>
        <a:lstStyle/>
        <a:p>
          <a:endParaRPr lang="tr-TR" dirty="0"/>
        </a:p>
      </dgm:t>
    </dgm:pt>
    <dgm:pt modelId="{C4224CAB-527B-4506-B205-17D9BA2AA65D}" type="sibTrans" cxnId="{0955A94D-B5D8-4F2A-A598-16E6217F2507}">
      <dgm:prSet/>
      <dgm:spPr/>
      <dgm:t>
        <a:bodyPr/>
        <a:lstStyle/>
        <a:p>
          <a:endParaRPr lang="tr-TR"/>
        </a:p>
      </dgm:t>
    </dgm:pt>
    <dgm:pt modelId="{DAC265A1-7B72-419E-8DDD-54A333156324}">
      <dgm:prSet phldrT="[Metin]"/>
      <dgm:spPr/>
      <dgm:t>
        <a:bodyPr/>
        <a:lstStyle/>
        <a:p>
          <a:r>
            <a:rPr lang="tr-TR" noProof="0" dirty="0" smtClean="0"/>
            <a:t>Orijinal</a:t>
          </a:r>
          <a:endParaRPr lang="tr-TR" noProof="0" dirty="0"/>
        </a:p>
      </dgm:t>
    </dgm:pt>
    <dgm:pt modelId="{17BA471A-7365-4125-81BC-8C1D43555DC9}" type="parTrans" cxnId="{49FEEDE8-2B72-47D3-A94E-1D3EB07E73C6}">
      <dgm:prSet/>
      <dgm:spPr/>
      <dgm:t>
        <a:bodyPr/>
        <a:lstStyle/>
        <a:p>
          <a:endParaRPr lang="tr-TR" dirty="0"/>
        </a:p>
      </dgm:t>
    </dgm:pt>
    <dgm:pt modelId="{ABFA7F1A-261C-49E2-9D42-90998A508982}" type="sibTrans" cxnId="{49FEEDE8-2B72-47D3-A94E-1D3EB07E73C6}">
      <dgm:prSet/>
      <dgm:spPr/>
      <dgm:t>
        <a:bodyPr/>
        <a:lstStyle/>
        <a:p>
          <a:endParaRPr lang="tr-TR"/>
        </a:p>
      </dgm:t>
    </dgm:pt>
    <dgm:pt modelId="{B249050D-F742-4288-9546-BE705B17F7E0}">
      <dgm:prSet phldrT="[Metin]"/>
      <dgm:spPr/>
      <dgm:t>
        <a:bodyPr/>
        <a:lstStyle/>
        <a:p>
          <a:r>
            <a:rPr lang="tr-TR" dirty="0" smtClean="0"/>
            <a:t>Sözlü</a:t>
          </a:r>
          <a:endParaRPr lang="tr-TR" dirty="0"/>
        </a:p>
      </dgm:t>
    </dgm:pt>
    <dgm:pt modelId="{B8BFBDCC-8953-452C-94F1-39FB543371F7}" type="parTrans" cxnId="{86D5E555-3668-4DD5-AE9A-1A85EFC2D251}">
      <dgm:prSet/>
      <dgm:spPr/>
      <dgm:t>
        <a:bodyPr/>
        <a:lstStyle/>
        <a:p>
          <a:endParaRPr lang="tr-TR" dirty="0"/>
        </a:p>
      </dgm:t>
    </dgm:pt>
    <dgm:pt modelId="{3AE1E30D-4513-4258-BBF8-E14B3FEB324E}" type="sibTrans" cxnId="{86D5E555-3668-4DD5-AE9A-1A85EFC2D251}">
      <dgm:prSet/>
      <dgm:spPr/>
      <dgm:t>
        <a:bodyPr/>
        <a:lstStyle/>
        <a:p>
          <a:endParaRPr lang="tr-TR"/>
        </a:p>
      </dgm:t>
    </dgm:pt>
    <dgm:pt modelId="{D3A86D97-BB8F-4985-B43A-024DAAF88978}">
      <dgm:prSet phldrT="[Metin]"/>
      <dgm:spPr/>
      <dgm:t>
        <a:bodyPr/>
        <a:lstStyle/>
        <a:p>
          <a:r>
            <a:rPr lang="tr-TR" dirty="0" smtClean="0"/>
            <a:t>Doğrudan</a:t>
          </a:r>
          <a:endParaRPr lang="tr-TR" dirty="0"/>
        </a:p>
      </dgm:t>
    </dgm:pt>
    <dgm:pt modelId="{7D577E8D-395E-45FF-9BD6-8E2C17DCC5DE}" type="parTrans" cxnId="{10A053BA-8370-44F7-AFE9-F4DE7F628043}">
      <dgm:prSet/>
      <dgm:spPr/>
      <dgm:t>
        <a:bodyPr/>
        <a:lstStyle/>
        <a:p>
          <a:endParaRPr lang="tr-TR" dirty="0"/>
        </a:p>
      </dgm:t>
    </dgm:pt>
    <dgm:pt modelId="{A0257F05-7632-4EF9-9DFD-A115058093FB}" type="sibTrans" cxnId="{10A053BA-8370-44F7-AFE9-F4DE7F628043}">
      <dgm:prSet/>
      <dgm:spPr/>
      <dgm:t>
        <a:bodyPr/>
        <a:lstStyle/>
        <a:p>
          <a:endParaRPr lang="tr-TR"/>
        </a:p>
      </dgm:t>
    </dgm:pt>
    <dgm:pt modelId="{BE57ED6F-C583-4815-BDF4-B9E76C2C4621}" type="pres">
      <dgm:prSet presAssocID="{75B30C65-7B28-469A-BB3A-AADB71BA1A8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DEF08AB-9860-4400-9DB7-C8E77BC0C17A}" type="pres">
      <dgm:prSet presAssocID="{75B30C65-7B28-469A-BB3A-AADB71BA1A89}" presName="hierFlow" presStyleCnt="0"/>
      <dgm:spPr/>
    </dgm:pt>
    <dgm:pt modelId="{2A3C571B-78AF-4428-B75B-16FD1263E5A4}" type="pres">
      <dgm:prSet presAssocID="{75B30C65-7B28-469A-BB3A-AADB71BA1A89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1B14D76D-5A00-400B-AAB7-6FA12D9758DF}" type="pres">
      <dgm:prSet presAssocID="{1381357E-D1E6-4F1C-9599-7A35A2EA0CCC}" presName="Name14" presStyleCnt="0"/>
      <dgm:spPr/>
    </dgm:pt>
    <dgm:pt modelId="{0EEE0B12-51AA-4325-B2D5-5D590352F2BC}" type="pres">
      <dgm:prSet presAssocID="{1381357E-D1E6-4F1C-9599-7A35A2EA0CCC}" presName="level1Shape" presStyleLbl="node0" presStyleIdx="0" presStyleCnt="1" custScaleX="19151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7893889-307C-4463-90F5-B0596F7610FE}" type="pres">
      <dgm:prSet presAssocID="{1381357E-D1E6-4F1C-9599-7A35A2EA0CCC}" presName="hierChild2" presStyleCnt="0"/>
      <dgm:spPr/>
    </dgm:pt>
    <dgm:pt modelId="{CF71721C-5EBA-4CF3-814A-D5207EF25077}" type="pres">
      <dgm:prSet presAssocID="{57F30E30-21EA-496E-A9A2-2F488C43713A}" presName="Name19" presStyleLbl="parChTrans1D2" presStyleIdx="0" presStyleCnt="2"/>
      <dgm:spPr/>
      <dgm:t>
        <a:bodyPr/>
        <a:lstStyle/>
        <a:p>
          <a:endParaRPr lang="tr-TR"/>
        </a:p>
      </dgm:t>
    </dgm:pt>
    <dgm:pt modelId="{D7C235E7-C988-4E5A-9498-21CA644D9084}" type="pres">
      <dgm:prSet presAssocID="{1D794C0E-E075-4917-A76B-7FB97223135C}" presName="Name21" presStyleCnt="0"/>
      <dgm:spPr/>
    </dgm:pt>
    <dgm:pt modelId="{7B9E08D4-57D1-4A87-BC85-389D55E20E91}" type="pres">
      <dgm:prSet presAssocID="{1D794C0E-E075-4917-A76B-7FB97223135C}" presName="level2Shape" presStyleLbl="node2" presStyleIdx="0" presStyleCnt="2" custScaleX="154681"/>
      <dgm:spPr/>
      <dgm:t>
        <a:bodyPr/>
        <a:lstStyle/>
        <a:p>
          <a:endParaRPr lang="tr-TR"/>
        </a:p>
      </dgm:t>
    </dgm:pt>
    <dgm:pt modelId="{010EDF4E-EFD5-4215-A556-3BEEEC0CF7E4}" type="pres">
      <dgm:prSet presAssocID="{1D794C0E-E075-4917-A76B-7FB97223135C}" presName="hierChild3" presStyleCnt="0"/>
      <dgm:spPr/>
    </dgm:pt>
    <dgm:pt modelId="{41B2B974-89F6-4BB2-A552-3FDCF0075C5E}" type="pres">
      <dgm:prSet presAssocID="{17BA471A-7365-4125-81BC-8C1D43555DC9}" presName="Name19" presStyleLbl="parChTrans1D3" presStyleIdx="0" presStyleCnt="2"/>
      <dgm:spPr/>
      <dgm:t>
        <a:bodyPr/>
        <a:lstStyle/>
        <a:p>
          <a:endParaRPr lang="tr-TR"/>
        </a:p>
      </dgm:t>
    </dgm:pt>
    <dgm:pt modelId="{4CF5EA49-F1AC-4AFA-BECB-2DACF65D75CA}" type="pres">
      <dgm:prSet presAssocID="{DAC265A1-7B72-419E-8DDD-54A333156324}" presName="Name21" presStyleCnt="0"/>
      <dgm:spPr/>
    </dgm:pt>
    <dgm:pt modelId="{8BDF0CC8-66EE-4EFF-A8EE-C9A78AB3D865}" type="pres">
      <dgm:prSet presAssocID="{DAC265A1-7B72-419E-8DDD-54A333156324}" presName="level2Shape" presStyleLbl="node3" presStyleIdx="0" presStyleCnt="2" custScaleX="175385"/>
      <dgm:spPr/>
      <dgm:t>
        <a:bodyPr/>
        <a:lstStyle/>
        <a:p>
          <a:endParaRPr lang="tr-TR"/>
        </a:p>
      </dgm:t>
    </dgm:pt>
    <dgm:pt modelId="{263AF05B-F609-46C6-8728-FDE25340742D}" type="pres">
      <dgm:prSet presAssocID="{DAC265A1-7B72-419E-8DDD-54A333156324}" presName="hierChild3" presStyleCnt="0"/>
      <dgm:spPr/>
    </dgm:pt>
    <dgm:pt modelId="{25CB7EB9-8697-4F85-B6EB-9793B68CAD04}" type="pres">
      <dgm:prSet presAssocID="{B8BFBDCC-8953-452C-94F1-39FB543371F7}" presName="Name19" presStyleLbl="parChTrans1D2" presStyleIdx="1" presStyleCnt="2"/>
      <dgm:spPr/>
      <dgm:t>
        <a:bodyPr/>
        <a:lstStyle/>
        <a:p>
          <a:endParaRPr lang="tr-TR"/>
        </a:p>
      </dgm:t>
    </dgm:pt>
    <dgm:pt modelId="{286E526E-A328-4737-BB00-D7BA273B8C41}" type="pres">
      <dgm:prSet presAssocID="{B249050D-F742-4288-9546-BE705B17F7E0}" presName="Name21" presStyleCnt="0"/>
      <dgm:spPr/>
    </dgm:pt>
    <dgm:pt modelId="{3A2F47AD-9826-45FD-A6FD-33BFAC13DE2F}" type="pres">
      <dgm:prSet presAssocID="{B249050D-F742-4288-9546-BE705B17F7E0}" presName="level2Shape" presStyleLbl="node2" presStyleIdx="1" presStyleCnt="2" custScaleX="151761"/>
      <dgm:spPr/>
      <dgm:t>
        <a:bodyPr/>
        <a:lstStyle/>
        <a:p>
          <a:endParaRPr lang="tr-TR"/>
        </a:p>
      </dgm:t>
    </dgm:pt>
    <dgm:pt modelId="{3AE970CE-6131-49DE-BC01-D47BE0EEC8C3}" type="pres">
      <dgm:prSet presAssocID="{B249050D-F742-4288-9546-BE705B17F7E0}" presName="hierChild3" presStyleCnt="0"/>
      <dgm:spPr/>
    </dgm:pt>
    <dgm:pt modelId="{E0DC7FF5-8705-4D40-8668-78DDE3FE952B}" type="pres">
      <dgm:prSet presAssocID="{7D577E8D-395E-45FF-9BD6-8E2C17DCC5DE}" presName="Name19" presStyleLbl="parChTrans1D3" presStyleIdx="1" presStyleCnt="2"/>
      <dgm:spPr/>
      <dgm:t>
        <a:bodyPr/>
        <a:lstStyle/>
        <a:p>
          <a:endParaRPr lang="tr-TR"/>
        </a:p>
      </dgm:t>
    </dgm:pt>
    <dgm:pt modelId="{3C43C1DD-33B5-4279-945A-4986AE004FEA}" type="pres">
      <dgm:prSet presAssocID="{D3A86D97-BB8F-4985-B43A-024DAAF88978}" presName="Name21" presStyleCnt="0"/>
      <dgm:spPr/>
    </dgm:pt>
    <dgm:pt modelId="{A15F1EEA-16FF-486A-A326-5601D1A78249}" type="pres">
      <dgm:prSet presAssocID="{D3A86D97-BB8F-4985-B43A-024DAAF88978}" presName="level2Shape" presStyleLbl="node3" presStyleIdx="1" presStyleCnt="2" custScaleX="162113"/>
      <dgm:spPr/>
      <dgm:t>
        <a:bodyPr/>
        <a:lstStyle/>
        <a:p>
          <a:endParaRPr lang="tr-TR"/>
        </a:p>
      </dgm:t>
    </dgm:pt>
    <dgm:pt modelId="{554585A8-C51C-4D9A-B7C6-3C8266C34487}" type="pres">
      <dgm:prSet presAssocID="{D3A86D97-BB8F-4985-B43A-024DAAF88978}" presName="hierChild3" presStyleCnt="0"/>
      <dgm:spPr/>
    </dgm:pt>
    <dgm:pt modelId="{47B1E13B-5B94-43FF-93AC-7A586539D1D1}" type="pres">
      <dgm:prSet presAssocID="{75B30C65-7B28-469A-BB3A-AADB71BA1A89}" presName="bgShapesFlow" presStyleCnt="0"/>
      <dgm:spPr/>
    </dgm:pt>
  </dgm:ptLst>
  <dgm:cxnLst>
    <dgm:cxn modelId="{8B612E28-EE0B-42B7-AFC2-A6C3EDF6EB6B}" type="presOf" srcId="{DAC265A1-7B72-419E-8DDD-54A333156324}" destId="{8BDF0CC8-66EE-4EFF-A8EE-C9A78AB3D865}" srcOrd="0" destOrd="0" presId="urn:microsoft.com/office/officeart/2005/8/layout/hierarchy6"/>
    <dgm:cxn modelId="{FDE44B7A-2897-48A5-806A-6C12F5E4D58E}" type="presOf" srcId="{1D794C0E-E075-4917-A76B-7FB97223135C}" destId="{7B9E08D4-57D1-4A87-BC85-389D55E20E91}" srcOrd="0" destOrd="0" presId="urn:microsoft.com/office/officeart/2005/8/layout/hierarchy6"/>
    <dgm:cxn modelId="{2E190C88-95DF-4AB8-A2FC-686C0E41E647}" type="presOf" srcId="{B8BFBDCC-8953-452C-94F1-39FB543371F7}" destId="{25CB7EB9-8697-4F85-B6EB-9793B68CAD04}" srcOrd="0" destOrd="0" presId="urn:microsoft.com/office/officeart/2005/8/layout/hierarchy6"/>
    <dgm:cxn modelId="{10A053BA-8370-44F7-AFE9-F4DE7F628043}" srcId="{B249050D-F742-4288-9546-BE705B17F7E0}" destId="{D3A86D97-BB8F-4985-B43A-024DAAF88978}" srcOrd="0" destOrd="0" parTransId="{7D577E8D-395E-45FF-9BD6-8E2C17DCC5DE}" sibTransId="{A0257F05-7632-4EF9-9DFD-A115058093FB}"/>
    <dgm:cxn modelId="{F3E3E8AF-6588-4D7B-81E1-DA5D01C24563}" type="presOf" srcId="{75B30C65-7B28-469A-BB3A-AADB71BA1A89}" destId="{BE57ED6F-C583-4815-BDF4-B9E76C2C4621}" srcOrd="0" destOrd="0" presId="urn:microsoft.com/office/officeart/2005/8/layout/hierarchy6"/>
    <dgm:cxn modelId="{E55AF570-3780-4C46-A886-E49F23D1C58F}" srcId="{75B30C65-7B28-469A-BB3A-AADB71BA1A89}" destId="{1381357E-D1E6-4F1C-9599-7A35A2EA0CCC}" srcOrd="0" destOrd="0" parTransId="{74146AF2-092E-4C3D-BA67-FFBE3D3B68D6}" sibTransId="{9BB0E28E-908F-4C34-95C4-DB7B5DB0A492}"/>
    <dgm:cxn modelId="{49FEEDE8-2B72-47D3-A94E-1D3EB07E73C6}" srcId="{1D794C0E-E075-4917-A76B-7FB97223135C}" destId="{DAC265A1-7B72-419E-8DDD-54A333156324}" srcOrd="0" destOrd="0" parTransId="{17BA471A-7365-4125-81BC-8C1D43555DC9}" sibTransId="{ABFA7F1A-261C-49E2-9D42-90998A508982}"/>
    <dgm:cxn modelId="{86D5E555-3668-4DD5-AE9A-1A85EFC2D251}" srcId="{1381357E-D1E6-4F1C-9599-7A35A2EA0CCC}" destId="{B249050D-F742-4288-9546-BE705B17F7E0}" srcOrd="1" destOrd="0" parTransId="{B8BFBDCC-8953-452C-94F1-39FB543371F7}" sibTransId="{3AE1E30D-4513-4258-BBF8-E14B3FEB324E}"/>
    <dgm:cxn modelId="{6568F26C-75D4-41F7-8A9F-1ABD74AC1BEA}" type="presOf" srcId="{1381357E-D1E6-4F1C-9599-7A35A2EA0CCC}" destId="{0EEE0B12-51AA-4325-B2D5-5D590352F2BC}" srcOrd="0" destOrd="0" presId="urn:microsoft.com/office/officeart/2005/8/layout/hierarchy6"/>
    <dgm:cxn modelId="{5D70D1DA-582D-492C-9F80-801C312B4724}" type="presOf" srcId="{7D577E8D-395E-45FF-9BD6-8E2C17DCC5DE}" destId="{E0DC7FF5-8705-4D40-8668-78DDE3FE952B}" srcOrd="0" destOrd="0" presId="urn:microsoft.com/office/officeart/2005/8/layout/hierarchy6"/>
    <dgm:cxn modelId="{C0DDC291-4211-466E-B6D2-D6F96C25B21B}" type="presOf" srcId="{57F30E30-21EA-496E-A9A2-2F488C43713A}" destId="{CF71721C-5EBA-4CF3-814A-D5207EF25077}" srcOrd="0" destOrd="0" presId="urn:microsoft.com/office/officeart/2005/8/layout/hierarchy6"/>
    <dgm:cxn modelId="{BE92D308-94C5-4CF8-92F0-3CB152BFBE30}" type="presOf" srcId="{17BA471A-7365-4125-81BC-8C1D43555DC9}" destId="{41B2B974-89F6-4BB2-A552-3FDCF0075C5E}" srcOrd="0" destOrd="0" presId="urn:microsoft.com/office/officeart/2005/8/layout/hierarchy6"/>
    <dgm:cxn modelId="{0955A94D-B5D8-4F2A-A598-16E6217F2507}" srcId="{1381357E-D1E6-4F1C-9599-7A35A2EA0CCC}" destId="{1D794C0E-E075-4917-A76B-7FB97223135C}" srcOrd="0" destOrd="0" parTransId="{57F30E30-21EA-496E-A9A2-2F488C43713A}" sibTransId="{C4224CAB-527B-4506-B205-17D9BA2AA65D}"/>
    <dgm:cxn modelId="{A9E6653A-CABC-4B51-9A60-A141B3DED1F5}" type="presOf" srcId="{D3A86D97-BB8F-4985-B43A-024DAAF88978}" destId="{A15F1EEA-16FF-486A-A326-5601D1A78249}" srcOrd="0" destOrd="0" presId="urn:microsoft.com/office/officeart/2005/8/layout/hierarchy6"/>
    <dgm:cxn modelId="{25E4C1DC-2BED-49C0-A837-9EECABCC676C}" type="presOf" srcId="{B249050D-F742-4288-9546-BE705B17F7E0}" destId="{3A2F47AD-9826-45FD-A6FD-33BFAC13DE2F}" srcOrd="0" destOrd="0" presId="urn:microsoft.com/office/officeart/2005/8/layout/hierarchy6"/>
    <dgm:cxn modelId="{974F69C7-8AAF-441C-98AC-E48ABA038EEB}" type="presParOf" srcId="{BE57ED6F-C583-4815-BDF4-B9E76C2C4621}" destId="{5DEF08AB-9860-4400-9DB7-C8E77BC0C17A}" srcOrd="0" destOrd="0" presId="urn:microsoft.com/office/officeart/2005/8/layout/hierarchy6"/>
    <dgm:cxn modelId="{C1A905ED-30D8-4F0A-ABF3-488797326195}" type="presParOf" srcId="{5DEF08AB-9860-4400-9DB7-C8E77BC0C17A}" destId="{2A3C571B-78AF-4428-B75B-16FD1263E5A4}" srcOrd="0" destOrd="0" presId="urn:microsoft.com/office/officeart/2005/8/layout/hierarchy6"/>
    <dgm:cxn modelId="{F7C32080-A1F2-400E-912E-F6BE34813B5B}" type="presParOf" srcId="{2A3C571B-78AF-4428-B75B-16FD1263E5A4}" destId="{1B14D76D-5A00-400B-AAB7-6FA12D9758DF}" srcOrd="0" destOrd="0" presId="urn:microsoft.com/office/officeart/2005/8/layout/hierarchy6"/>
    <dgm:cxn modelId="{1C2E790E-1242-45FB-9D64-154A61919CA2}" type="presParOf" srcId="{1B14D76D-5A00-400B-AAB7-6FA12D9758DF}" destId="{0EEE0B12-51AA-4325-B2D5-5D590352F2BC}" srcOrd="0" destOrd="0" presId="urn:microsoft.com/office/officeart/2005/8/layout/hierarchy6"/>
    <dgm:cxn modelId="{D67BB964-2C2E-49A4-94B3-FCA40857AF6D}" type="presParOf" srcId="{1B14D76D-5A00-400B-AAB7-6FA12D9758DF}" destId="{47893889-307C-4463-90F5-B0596F7610FE}" srcOrd="1" destOrd="0" presId="urn:microsoft.com/office/officeart/2005/8/layout/hierarchy6"/>
    <dgm:cxn modelId="{0562A793-8E9C-45F4-AD43-688C4235E8DE}" type="presParOf" srcId="{47893889-307C-4463-90F5-B0596F7610FE}" destId="{CF71721C-5EBA-4CF3-814A-D5207EF25077}" srcOrd="0" destOrd="0" presId="urn:microsoft.com/office/officeart/2005/8/layout/hierarchy6"/>
    <dgm:cxn modelId="{255E5063-E7A6-4029-9642-2A7ABEAB36E0}" type="presParOf" srcId="{47893889-307C-4463-90F5-B0596F7610FE}" destId="{D7C235E7-C988-4E5A-9498-21CA644D9084}" srcOrd="1" destOrd="0" presId="urn:microsoft.com/office/officeart/2005/8/layout/hierarchy6"/>
    <dgm:cxn modelId="{238A3C78-29EB-4F93-86BB-7A1C28637427}" type="presParOf" srcId="{D7C235E7-C988-4E5A-9498-21CA644D9084}" destId="{7B9E08D4-57D1-4A87-BC85-389D55E20E91}" srcOrd="0" destOrd="0" presId="urn:microsoft.com/office/officeart/2005/8/layout/hierarchy6"/>
    <dgm:cxn modelId="{13AD5FED-CD8B-4B4D-96B4-60E42A36C645}" type="presParOf" srcId="{D7C235E7-C988-4E5A-9498-21CA644D9084}" destId="{010EDF4E-EFD5-4215-A556-3BEEEC0CF7E4}" srcOrd="1" destOrd="0" presId="urn:microsoft.com/office/officeart/2005/8/layout/hierarchy6"/>
    <dgm:cxn modelId="{6345B1C2-AB04-42EB-B405-EA78D55CD693}" type="presParOf" srcId="{010EDF4E-EFD5-4215-A556-3BEEEC0CF7E4}" destId="{41B2B974-89F6-4BB2-A552-3FDCF0075C5E}" srcOrd="0" destOrd="0" presId="urn:microsoft.com/office/officeart/2005/8/layout/hierarchy6"/>
    <dgm:cxn modelId="{E591A34B-2825-44DF-AAA6-AD336BC5C2EE}" type="presParOf" srcId="{010EDF4E-EFD5-4215-A556-3BEEEC0CF7E4}" destId="{4CF5EA49-F1AC-4AFA-BECB-2DACF65D75CA}" srcOrd="1" destOrd="0" presId="urn:microsoft.com/office/officeart/2005/8/layout/hierarchy6"/>
    <dgm:cxn modelId="{EA41F4E8-C4EE-4A16-9040-EC1EAA296069}" type="presParOf" srcId="{4CF5EA49-F1AC-4AFA-BECB-2DACF65D75CA}" destId="{8BDF0CC8-66EE-4EFF-A8EE-C9A78AB3D865}" srcOrd="0" destOrd="0" presId="urn:microsoft.com/office/officeart/2005/8/layout/hierarchy6"/>
    <dgm:cxn modelId="{68646DE4-C5CB-417A-A219-A182CB6039EF}" type="presParOf" srcId="{4CF5EA49-F1AC-4AFA-BECB-2DACF65D75CA}" destId="{263AF05B-F609-46C6-8728-FDE25340742D}" srcOrd="1" destOrd="0" presId="urn:microsoft.com/office/officeart/2005/8/layout/hierarchy6"/>
    <dgm:cxn modelId="{B2B5F656-32F4-4BEC-A950-9D352D4FBB44}" type="presParOf" srcId="{47893889-307C-4463-90F5-B0596F7610FE}" destId="{25CB7EB9-8697-4F85-B6EB-9793B68CAD04}" srcOrd="2" destOrd="0" presId="urn:microsoft.com/office/officeart/2005/8/layout/hierarchy6"/>
    <dgm:cxn modelId="{B6284C83-7840-41DF-A4C8-89051A3D87FF}" type="presParOf" srcId="{47893889-307C-4463-90F5-B0596F7610FE}" destId="{286E526E-A328-4737-BB00-D7BA273B8C41}" srcOrd="3" destOrd="0" presId="urn:microsoft.com/office/officeart/2005/8/layout/hierarchy6"/>
    <dgm:cxn modelId="{1252F984-EE56-4915-986A-AAC82AC83155}" type="presParOf" srcId="{286E526E-A328-4737-BB00-D7BA273B8C41}" destId="{3A2F47AD-9826-45FD-A6FD-33BFAC13DE2F}" srcOrd="0" destOrd="0" presId="urn:microsoft.com/office/officeart/2005/8/layout/hierarchy6"/>
    <dgm:cxn modelId="{864554BA-D79B-4C8F-AE4A-066CE3C855A5}" type="presParOf" srcId="{286E526E-A328-4737-BB00-D7BA273B8C41}" destId="{3AE970CE-6131-49DE-BC01-D47BE0EEC8C3}" srcOrd="1" destOrd="0" presId="urn:microsoft.com/office/officeart/2005/8/layout/hierarchy6"/>
    <dgm:cxn modelId="{8F947259-96AE-4EAA-AF55-834828BDEE31}" type="presParOf" srcId="{3AE970CE-6131-49DE-BC01-D47BE0EEC8C3}" destId="{E0DC7FF5-8705-4D40-8668-78DDE3FE952B}" srcOrd="0" destOrd="0" presId="urn:microsoft.com/office/officeart/2005/8/layout/hierarchy6"/>
    <dgm:cxn modelId="{5F8F9725-9102-408F-87AA-254B887DFCFB}" type="presParOf" srcId="{3AE970CE-6131-49DE-BC01-D47BE0EEC8C3}" destId="{3C43C1DD-33B5-4279-945A-4986AE004FEA}" srcOrd="1" destOrd="0" presId="urn:microsoft.com/office/officeart/2005/8/layout/hierarchy6"/>
    <dgm:cxn modelId="{C783EAEA-D61C-4620-A259-F300150B4D52}" type="presParOf" srcId="{3C43C1DD-33B5-4279-945A-4986AE004FEA}" destId="{A15F1EEA-16FF-486A-A326-5601D1A78249}" srcOrd="0" destOrd="0" presId="urn:microsoft.com/office/officeart/2005/8/layout/hierarchy6"/>
    <dgm:cxn modelId="{6763C907-F63F-4FC8-8157-2F927E73722D}" type="presParOf" srcId="{3C43C1DD-33B5-4279-945A-4986AE004FEA}" destId="{554585A8-C51C-4D9A-B7C6-3C8266C34487}" srcOrd="1" destOrd="0" presId="urn:microsoft.com/office/officeart/2005/8/layout/hierarchy6"/>
    <dgm:cxn modelId="{E8E54748-8A9E-4D97-93F0-BECC30B51D01}" type="presParOf" srcId="{BE57ED6F-C583-4815-BDF4-B9E76C2C4621}" destId="{47B1E13B-5B94-43FF-93AC-7A586539D1D1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7E64856-F724-465F-BE58-A2BD3532BD67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CD26756C-03E6-4DAD-9378-6226A4BCCA3D}">
      <dgm:prSet phldrT="[Text]"/>
      <dgm:spPr/>
      <dgm:t>
        <a:bodyPr/>
        <a:lstStyle/>
        <a:p>
          <a:r>
            <a:rPr lang="tr-TR" dirty="0" smtClean="0"/>
            <a:t>Mahkemede tanıklık yapmayan bir kişinin</a:t>
          </a:r>
          <a:endParaRPr lang="tr-TR" dirty="0"/>
        </a:p>
      </dgm:t>
    </dgm:pt>
    <dgm:pt modelId="{1E08B06A-E2A0-4B6D-A1EF-523FD14B3817}" type="parTrans" cxnId="{41343CEC-08C2-4DDB-B811-7B86C62F2304}">
      <dgm:prSet/>
      <dgm:spPr/>
      <dgm:t>
        <a:bodyPr/>
        <a:lstStyle/>
        <a:p>
          <a:endParaRPr lang="tr-TR"/>
        </a:p>
      </dgm:t>
    </dgm:pt>
    <dgm:pt modelId="{CF47FD89-303D-469D-997C-EB9DF3B4E1E2}" type="sibTrans" cxnId="{41343CEC-08C2-4DDB-B811-7B86C62F2304}">
      <dgm:prSet/>
      <dgm:spPr/>
      <dgm:t>
        <a:bodyPr/>
        <a:lstStyle/>
        <a:p>
          <a:endParaRPr lang="tr-TR"/>
        </a:p>
      </dgm:t>
    </dgm:pt>
    <dgm:pt modelId="{D3860FC1-691C-4A22-B26C-A03AA1A9AE25}">
      <dgm:prSet phldrT="[Text]"/>
      <dgm:spPr/>
      <dgm:t>
        <a:bodyPr/>
        <a:lstStyle/>
        <a:p>
          <a:endParaRPr lang="tr-TR" dirty="0"/>
        </a:p>
      </dgm:t>
    </dgm:pt>
    <dgm:pt modelId="{264F6E93-0EE4-400F-9F4A-E04F96806416}" type="parTrans" cxnId="{718B9946-B98D-4B54-B6C7-448A95A6D2D7}">
      <dgm:prSet/>
      <dgm:spPr/>
      <dgm:t>
        <a:bodyPr/>
        <a:lstStyle/>
        <a:p>
          <a:endParaRPr lang="tr-TR"/>
        </a:p>
      </dgm:t>
    </dgm:pt>
    <dgm:pt modelId="{A55B40D8-08D4-458D-A060-98A57D1355A5}" type="sibTrans" cxnId="{718B9946-B98D-4B54-B6C7-448A95A6D2D7}">
      <dgm:prSet/>
      <dgm:spPr/>
      <dgm:t>
        <a:bodyPr/>
        <a:lstStyle/>
        <a:p>
          <a:endParaRPr lang="tr-TR"/>
        </a:p>
      </dgm:t>
    </dgm:pt>
    <dgm:pt modelId="{C0454B0E-21D0-4701-8057-26496BBBED43}">
      <dgm:prSet phldrT="[Text]"/>
      <dgm:spPr/>
      <dgm:t>
        <a:bodyPr/>
        <a:lstStyle/>
        <a:p>
          <a:r>
            <a:rPr lang="tr-TR" dirty="0" smtClean="0"/>
            <a:t>Sözlü veya yazılı beyanları</a:t>
          </a:r>
          <a:endParaRPr lang="tr-TR" dirty="0"/>
        </a:p>
      </dgm:t>
    </dgm:pt>
    <dgm:pt modelId="{3FEEB166-58E6-4283-B68E-56952461506E}" type="parTrans" cxnId="{E5910730-BAFE-46B8-8AEB-817ACF86B438}">
      <dgm:prSet/>
      <dgm:spPr/>
      <dgm:t>
        <a:bodyPr/>
        <a:lstStyle/>
        <a:p>
          <a:endParaRPr lang="tr-TR"/>
        </a:p>
      </dgm:t>
    </dgm:pt>
    <dgm:pt modelId="{C0A63E7B-A979-41BF-ABFD-08988362C097}" type="sibTrans" cxnId="{E5910730-BAFE-46B8-8AEB-817ACF86B438}">
      <dgm:prSet/>
      <dgm:spPr/>
      <dgm:t>
        <a:bodyPr/>
        <a:lstStyle/>
        <a:p>
          <a:endParaRPr lang="tr-TR"/>
        </a:p>
      </dgm:t>
    </dgm:pt>
    <dgm:pt modelId="{4F2D17E6-E2BB-4CBC-9016-A17A4B9CBB34}">
      <dgm:prSet phldrT="[Text]"/>
      <dgm:spPr/>
      <dgm:t>
        <a:bodyPr/>
        <a:lstStyle/>
        <a:p>
          <a:endParaRPr lang="tr-TR" dirty="0"/>
        </a:p>
      </dgm:t>
    </dgm:pt>
    <dgm:pt modelId="{2864B605-0058-4B15-B83B-0FE0BAC2EB15}" type="parTrans" cxnId="{F50F440E-1C1F-44DF-891F-1F19892BF5B6}">
      <dgm:prSet/>
      <dgm:spPr/>
      <dgm:t>
        <a:bodyPr/>
        <a:lstStyle/>
        <a:p>
          <a:endParaRPr lang="tr-TR"/>
        </a:p>
      </dgm:t>
    </dgm:pt>
    <dgm:pt modelId="{E685B8E5-BC19-494B-8173-6CE31B1C2727}" type="sibTrans" cxnId="{F50F440E-1C1F-44DF-891F-1F19892BF5B6}">
      <dgm:prSet/>
      <dgm:spPr/>
      <dgm:t>
        <a:bodyPr/>
        <a:lstStyle/>
        <a:p>
          <a:endParaRPr lang="tr-TR"/>
        </a:p>
      </dgm:t>
    </dgm:pt>
    <dgm:pt modelId="{106D92DE-82BF-45B1-8D4B-E6B958E6E94D}">
      <dgm:prSet phldrT="[Text]"/>
      <dgm:spPr/>
      <dgm:t>
        <a:bodyPr/>
        <a:lstStyle/>
        <a:p>
          <a:r>
            <a:rPr lang="tr-TR" dirty="0" smtClean="0"/>
            <a:t>İçeriğinin </a:t>
          </a:r>
          <a:r>
            <a:rPr lang="tr-TR" dirty="0" smtClean="0"/>
            <a:t>gerçek </a:t>
          </a:r>
          <a:r>
            <a:rPr lang="tr-TR" dirty="0" smtClean="0"/>
            <a:t>olduğunu kanıtlamak için</a:t>
          </a:r>
          <a:endParaRPr lang="tr-TR" dirty="0"/>
        </a:p>
      </dgm:t>
    </dgm:pt>
    <dgm:pt modelId="{7995BAEB-672C-4A24-B6BD-E3BA7CD63644}" type="parTrans" cxnId="{629735F7-2C6C-4957-8D85-C959E0B10552}">
      <dgm:prSet/>
      <dgm:spPr/>
      <dgm:t>
        <a:bodyPr/>
        <a:lstStyle/>
        <a:p>
          <a:endParaRPr lang="tr-TR"/>
        </a:p>
      </dgm:t>
    </dgm:pt>
    <dgm:pt modelId="{14E64C5B-007E-4871-AA56-069B0F345910}" type="sibTrans" cxnId="{629735F7-2C6C-4957-8D85-C959E0B10552}">
      <dgm:prSet/>
      <dgm:spPr/>
      <dgm:t>
        <a:bodyPr/>
        <a:lstStyle/>
        <a:p>
          <a:endParaRPr lang="tr-TR"/>
        </a:p>
      </dgm:t>
    </dgm:pt>
    <dgm:pt modelId="{B8559C7D-1A5F-4900-B555-6D540139B357}">
      <dgm:prSet phldrT="[Text]"/>
      <dgm:spPr/>
      <dgm:t>
        <a:bodyPr/>
        <a:lstStyle/>
        <a:p>
          <a:r>
            <a:rPr lang="tr-TR" dirty="0" smtClean="0"/>
            <a:t>Subramanian v P.Prosecutor</a:t>
          </a:r>
          <a:endParaRPr lang="tr-TR" dirty="0"/>
        </a:p>
      </dgm:t>
    </dgm:pt>
    <dgm:pt modelId="{64A30B13-D9EB-42DE-8B03-319B18AEEC71}" type="parTrans" cxnId="{8D40ED8B-FBD6-4B83-B14B-816514C4E08E}">
      <dgm:prSet/>
      <dgm:spPr/>
      <dgm:t>
        <a:bodyPr/>
        <a:lstStyle/>
        <a:p>
          <a:endParaRPr lang="tr-TR"/>
        </a:p>
      </dgm:t>
    </dgm:pt>
    <dgm:pt modelId="{AD288E12-A18C-451B-BFB3-E4397C6ED693}" type="sibTrans" cxnId="{8D40ED8B-FBD6-4B83-B14B-816514C4E08E}">
      <dgm:prSet/>
      <dgm:spPr/>
      <dgm:t>
        <a:bodyPr/>
        <a:lstStyle/>
        <a:p>
          <a:endParaRPr lang="tr-TR"/>
        </a:p>
      </dgm:t>
    </dgm:pt>
    <dgm:pt modelId="{C39A62D9-66F5-4A4C-B1C1-A7BFB90DA937}" type="pres">
      <dgm:prSet presAssocID="{F7E64856-F724-465F-BE58-A2BD3532BD6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4DC13D2E-9CCA-4D41-ACC3-A848863A6063}" type="pres">
      <dgm:prSet presAssocID="{CD26756C-03E6-4DAD-9378-6226A4BCCA3D}" presName="composite" presStyleCnt="0"/>
      <dgm:spPr/>
    </dgm:pt>
    <dgm:pt modelId="{9574A95E-9B5D-46A3-8C67-F2EDE0BC94DA}" type="pres">
      <dgm:prSet presAssocID="{CD26756C-03E6-4DAD-9378-6226A4BCCA3D}" presName="bentUpArrow1" presStyleLbl="alignImgPlace1" presStyleIdx="0" presStyleCnt="2"/>
      <dgm:spPr/>
    </dgm:pt>
    <dgm:pt modelId="{625E1320-7FA3-4B55-8D16-BDECF6CC693B}" type="pres">
      <dgm:prSet presAssocID="{CD26756C-03E6-4DAD-9378-6226A4BCCA3D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1ABB441-1D5E-4FEF-8243-21CFF4C58999}" type="pres">
      <dgm:prSet presAssocID="{CD26756C-03E6-4DAD-9378-6226A4BCCA3D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7CCC58F-CDC2-4CDA-B6EB-51F2760D5766}" type="pres">
      <dgm:prSet presAssocID="{CF47FD89-303D-469D-997C-EB9DF3B4E1E2}" presName="sibTrans" presStyleCnt="0"/>
      <dgm:spPr/>
    </dgm:pt>
    <dgm:pt modelId="{CBAB619B-4B14-471C-B681-96E936F58FAD}" type="pres">
      <dgm:prSet presAssocID="{C0454B0E-21D0-4701-8057-26496BBBED43}" presName="composite" presStyleCnt="0"/>
      <dgm:spPr/>
    </dgm:pt>
    <dgm:pt modelId="{3DFA8C54-1DA8-4602-85BA-A4F7ED8D8510}" type="pres">
      <dgm:prSet presAssocID="{C0454B0E-21D0-4701-8057-26496BBBED43}" presName="bentUpArrow1" presStyleLbl="alignImgPlace1" presStyleIdx="1" presStyleCnt="2"/>
      <dgm:spPr/>
    </dgm:pt>
    <dgm:pt modelId="{FBD9CE93-4FFF-4523-B2E4-20EA14F236E8}" type="pres">
      <dgm:prSet presAssocID="{C0454B0E-21D0-4701-8057-26496BBBED43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7459B02-58B9-46E2-AD89-609479A0479D}" type="pres">
      <dgm:prSet presAssocID="{C0454B0E-21D0-4701-8057-26496BBBED43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6DECB8E-0342-4CA6-873B-D4EFCDAF0D5B}" type="pres">
      <dgm:prSet presAssocID="{C0A63E7B-A979-41BF-ABFD-08988362C097}" presName="sibTrans" presStyleCnt="0"/>
      <dgm:spPr/>
    </dgm:pt>
    <dgm:pt modelId="{F479BACD-63D6-4C91-B2B7-FB4211AADD5D}" type="pres">
      <dgm:prSet presAssocID="{106D92DE-82BF-45B1-8D4B-E6B958E6E94D}" presName="composite" presStyleCnt="0"/>
      <dgm:spPr/>
    </dgm:pt>
    <dgm:pt modelId="{51B013D8-BF56-47BD-8938-E6306C725588}" type="pres">
      <dgm:prSet presAssocID="{106D92DE-82BF-45B1-8D4B-E6B958E6E94D}" presName="ParentText" presStyleLbl="node1" presStyleIdx="2" presStyleCnt="3" custLinFactNeighborY="694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3671AE5-5AE5-45ED-A529-90FC9344F91F}" type="pres">
      <dgm:prSet presAssocID="{106D92DE-82BF-45B1-8D4B-E6B958E6E94D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AF49B51-9F7B-41DF-82CB-CE6F5E142245}" type="presOf" srcId="{C0454B0E-21D0-4701-8057-26496BBBED43}" destId="{FBD9CE93-4FFF-4523-B2E4-20EA14F236E8}" srcOrd="0" destOrd="0" presId="urn:microsoft.com/office/officeart/2005/8/layout/StepDownProcess"/>
    <dgm:cxn modelId="{718B9946-B98D-4B54-B6C7-448A95A6D2D7}" srcId="{CD26756C-03E6-4DAD-9378-6226A4BCCA3D}" destId="{D3860FC1-691C-4A22-B26C-A03AA1A9AE25}" srcOrd="0" destOrd="0" parTransId="{264F6E93-0EE4-400F-9F4A-E04F96806416}" sibTransId="{A55B40D8-08D4-458D-A060-98A57D1355A5}"/>
    <dgm:cxn modelId="{85B6D854-6967-4D88-860C-22446D6DCFD2}" type="presOf" srcId="{CD26756C-03E6-4DAD-9378-6226A4BCCA3D}" destId="{625E1320-7FA3-4B55-8D16-BDECF6CC693B}" srcOrd="0" destOrd="0" presId="urn:microsoft.com/office/officeart/2005/8/layout/StepDownProcess"/>
    <dgm:cxn modelId="{A27BCA29-44C2-410A-AD1E-D53DFF72C8E4}" type="presOf" srcId="{D3860FC1-691C-4A22-B26C-A03AA1A9AE25}" destId="{E1ABB441-1D5E-4FEF-8243-21CFF4C58999}" srcOrd="0" destOrd="0" presId="urn:microsoft.com/office/officeart/2005/8/layout/StepDownProcess"/>
    <dgm:cxn modelId="{8D40ED8B-FBD6-4B83-B14B-816514C4E08E}" srcId="{106D92DE-82BF-45B1-8D4B-E6B958E6E94D}" destId="{B8559C7D-1A5F-4900-B555-6D540139B357}" srcOrd="0" destOrd="0" parTransId="{64A30B13-D9EB-42DE-8B03-319B18AEEC71}" sibTransId="{AD288E12-A18C-451B-BFB3-E4397C6ED693}"/>
    <dgm:cxn modelId="{E5910730-BAFE-46B8-8AEB-817ACF86B438}" srcId="{F7E64856-F724-465F-BE58-A2BD3532BD67}" destId="{C0454B0E-21D0-4701-8057-26496BBBED43}" srcOrd="1" destOrd="0" parTransId="{3FEEB166-58E6-4283-B68E-56952461506E}" sibTransId="{C0A63E7B-A979-41BF-ABFD-08988362C097}"/>
    <dgm:cxn modelId="{41343CEC-08C2-4DDB-B811-7B86C62F2304}" srcId="{F7E64856-F724-465F-BE58-A2BD3532BD67}" destId="{CD26756C-03E6-4DAD-9378-6226A4BCCA3D}" srcOrd="0" destOrd="0" parTransId="{1E08B06A-E2A0-4B6D-A1EF-523FD14B3817}" sibTransId="{CF47FD89-303D-469D-997C-EB9DF3B4E1E2}"/>
    <dgm:cxn modelId="{76C91CE5-8D14-4F1E-A26F-EC7508451046}" type="presOf" srcId="{F7E64856-F724-465F-BE58-A2BD3532BD67}" destId="{C39A62D9-66F5-4A4C-B1C1-A7BFB90DA937}" srcOrd="0" destOrd="0" presId="urn:microsoft.com/office/officeart/2005/8/layout/StepDownProcess"/>
    <dgm:cxn modelId="{BE946E50-5CED-421D-A968-3BCD998F7D96}" type="presOf" srcId="{B8559C7D-1A5F-4900-B555-6D540139B357}" destId="{13671AE5-5AE5-45ED-A529-90FC9344F91F}" srcOrd="0" destOrd="0" presId="urn:microsoft.com/office/officeart/2005/8/layout/StepDownProcess"/>
    <dgm:cxn modelId="{629735F7-2C6C-4957-8D85-C959E0B10552}" srcId="{F7E64856-F724-465F-BE58-A2BD3532BD67}" destId="{106D92DE-82BF-45B1-8D4B-E6B958E6E94D}" srcOrd="2" destOrd="0" parTransId="{7995BAEB-672C-4A24-B6BD-E3BA7CD63644}" sibTransId="{14E64C5B-007E-4871-AA56-069B0F345910}"/>
    <dgm:cxn modelId="{C11867F1-BEEA-43AA-8135-25B48AB7F7FD}" type="presOf" srcId="{4F2D17E6-E2BB-4CBC-9016-A17A4B9CBB34}" destId="{A7459B02-58B9-46E2-AD89-609479A0479D}" srcOrd="0" destOrd="0" presId="urn:microsoft.com/office/officeart/2005/8/layout/StepDownProcess"/>
    <dgm:cxn modelId="{5DF7178D-8ABC-47F8-B1F0-9C63ADF59B93}" type="presOf" srcId="{106D92DE-82BF-45B1-8D4B-E6B958E6E94D}" destId="{51B013D8-BF56-47BD-8938-E6306C725588}" srcOrd="0" destOrd="0" presId="urn:microsoft.com/office/officeart/2005/8/layout/StepDownProcess"/>
    <dgm:cxn modelId="{F50F440E-1C1F-44DF-891F-1F19892BF5B6}" srcId="{C0454B0E-21D0-4701-8057-26496BBBED43}" destId="{4F2D17E6-E2BB-4CBC-9016-A17A4B9CBB34}" srcOrd="0" destOrd="0" parTransId="{2864B605-0058-4B15-B83B-0FE0BAC2EB15}" sibTransId="{E685B8E5-BC19-494B-8173-6CE31B1C2727}"/>
    <dgm:cxn modelId="{0286F329-32AF-4A43-8C10-B954757BF8AD}" type="presParOf" srcId="{C39A62D9-66F5-4A4C-B1C1-A7BFB90DA937}" destId="{4DC13D2E-9CCA-4D41-ACC3-A848863A6063}" srcOrd="0" destOrd="0" presId="urn:microsoft.com/office/officeart/2005/8/layout/StepDownProcess"/>
    <dgm:cxn modelId="{43D995D3-F928-4153-98F1-85E9619B0C9C}" type="presParOf" srcId="{4DC13D2E-9CCA-4D41-ACC3-A848863A6063}" destId="{9574A95E-9B5D-46A3-8C67-F2EDE0BC94DA}" srcOrd="0" destOrd="0" presId="urn:microsoft.com/office/officeart/2005/8/layout/StepDownProcess"/>
    <dgm:cxn modelId="{C68C99AB-FE3C-421C-9D4D-572126FB82B6}" type="presParOf" srcId="{4DC13D2E-9CCA-4D41-ACC3-A848863A6063}" destId="{625E1320-7FA3-4B55-8D16-BDECF6CC693B}" srcOrd="1" destOrd="0" presId="urn:microsoft.com/office/officeart/2005/8/layout/StepDownProcess"/>
    <dgm:cxn modelId="{F0D7C9C0-1BE3-41FE-BB64-0296D7B83802}" type="presParOf" srcId="{4DC13D2E-9CCA-4D41-ACC3-A848863A6063}" destId="{E1ABB441-1D5E-4FEF-8243-21CFF4C58999}" srcOrd="2" destOrd="0" presId="urn:microsoft.com/office/officeart/2005/8/layout/StepDownProcess"/>
    <dgm:cxn modelId="{346210A1-AFC6-4BEA-B5DE-4C182645E571}" type="presParOf" srcId="{C39A62D9-66F5-4A4C-B1C1-A7BFB90DA937}" destId="{17CCC58F-CDC2-4CDA-B6EB-51F2760D5766}" srcOrd="1" destOrd="0" presId="urn:microsoft.com/office/officeart/2005/8/layout/StepDownProcess"/>
    <dgm:cxn modelId="{5B195DE0-DD8E-48B4-B6A3-C4C9050A0E70}" type="presParOf" srcId="{C39A62D9-66F5-4A4C-B1C1-A7BFB90DA937}" destId="{CBAB619B-4B14-471C-B681-96E936F58FAD}" srcOrd="2" destOrd="0" presId="urn:microsoft.com/office/officeart/2005/8/layout/StepDownProcess"/>
    <dgm:cxn modelId="{9175C31C-9ADC-44B9-BAC1-27936451159E}" type="presParOf" srcId="{CBAB619B-4B14-471C-B681-96E936F58FAD}" destId="{3DFA8C54-1DA8-4602-85BA-A4F7ED8D8510}" srcOrd="0" destOrd="0" presId="urn:microsoft.com/office/officeart/2005/8/layout/StepDownProcess"/>
    <dgm:cxn modelId="{D1372696-4C2D-402C-8BF5-4C8011D8318B}" type="presParOf" srcId="{CBAB619B-4B14-471C-B681-96E936F58FAD}" destId="{FBD9CE93-4FFF-4523-B2E4-20EA14F236E8}" srcOrd="1" destOrd="0" presId="urn:microsoft.com/office/officeart/2005/8/layout/StepDownProcess"/>
    <dgm:cxn modelId="{D20E95B5-133B-497C-8190-4534D5C7AD54}" type="presParOf" srcId="{CBAB619B-4B14-471C-B681-96E936F58FAD}" destId="{A7459B02-58B9-46E2-AD89-609479A0479D}" srcOrd="2" destOrd="0" presId="urn:microsoft.com/office/officeart/2005/8/layout/StepDownProcess"/>
    <dgm:cxn modelId="{75168E19-A52D-442F-960D-E729C1A8237A}" type="presParOf" srcId="{C39A62D9-66F5-4A4C-B1C1-A7BFB90DA937}" destId="{06DECB8E-0342-4CA6-873B-D4EFCDAF0D5B}" srcOrd="3" destOrd="0" presId="urn:microsoft.com/office/officeart/2005/8/layout/StepDownProcess"/>
    <dgm:cxn modelId="{951C8781-4512-46CE-9CC9-B7E15DF32131}" type="presParOf" srcId="{C39A62D9-66F5-4A4C-B1C1-A7BFB90DA937}" destId="{F479BACD-63D6-4C91-B2B7-FB4211AADD5D}" srcOrd="4" destOrd="0" presId="urn:microsoft.com/office/officeart/2005/8/layout/StepDownProcess"/>
    <dgm:cxn modelId="{949939EA-D250-43D4-8BC2-3EA3C9B4A382}" type="presParOf" srcId="{F479BACD-63D6-4C91-B2B7-FB4211AADD5D}" destId="{51B013D8-BF56-47BD-8938-E6306C725588}" srcOrd="0" destOrd="0" presId="urn:microsoft.com/office/officeart/2005/8/layout/StepDownProcess"/>
    <dgm:cxn modelId="{DDCDF820-D4E5-41B2-80B4-098C79251E56}" type="presParOf" srcId="{F479BACD-63D6-4C91-B2B7-FB4211AADD5D}" destId="{13671AE5-5AE5-45ED-A529-90FC9344F91F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2D51E-D090-4736-9024-D1F532D2E647}">
      <dsp:nvSpPr>
        <dsp:cNvPr id="0" name=""/>
        <dsp:cNvSpPr/>
      </dsp:nvSpPr>
      <dsp:spPr>
        <a:xfrm>
          <a:off x="2210790" y="243411"/>
          <a:ext cx="3796248" cy="1318387"/>
        </a:xfrm>
        <a:prstGeom prst="ellipse">
          <a:avLst/>
        </a:prstGeom>
        <a:solidFill>
          <a:schemeClr val="accent2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7FCFE4-EB91-4FD8-83C1-1CB53118287D}">
      <dsp:nvSpPr>
        <dsp:cNvPr id="0" name=""/>
        <dsp:cNvSpPr/>
      </dsp:nvSpPr>
      <dsp:spPr>
        <a:xfrm>
          <a:off x="3746946" y="3471694"/>
          <a:ext cx="735707" cy="470852"/>
        </a:xfrm>
        <a:prstGeom prst="downArrow">
          <a:avLst/>
        </a:prstGeom>
        <a:gradFill rotWithShape="0">
          <a:gsLst>
            <a:gs pos="20000">
              <a:schemeClr val="accent3">
                <a:tint val="40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7F74091B-5F5F-4F30-BF62-AF4D6CF675A2}">
      <dsp:nvSpPr>
        <dsp:cNvPr id="0" name=""/>
        <dsp:cNvSpPr/>
      </dsp:nvSpPr>
      <dsp:spPr>
        <a:xfrm>
          <a:off x="2349103" y="3952631"/>
          <a:ext cx="3531393" cy="674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u="sng" kern="1200" dirty="0" smtClean="0">
              <a:solidFill>
                <a:srgbClr val="FFC000"/>
              </a:solidFill>
            </a:rPr>
            <a:t>HÜKÜM</a:t>
          </a:r>
          <a:endParaRPr lang="tr-TR" sz="3200" b="1" u="sng" kern="1200" dirty="0">
            <a:solidFill>
              <a:srgbClr val="FFC000"/>
            </a:solidFill>
          </a:endParaRPr>
        </a:p>
      </dsp:txBody>
      <dsp:txXfrm>
        <a:off x="2349103" y="3952631"/>
        <a:ext cx="3531393" cy="674337"/>
      </dsp:txXfrm>
    </dsp:sp>
    <dsp:sp modelId="{766CE524-CD16-430E-8469-92010A86EF57}">
      <dsp:nvSpPr>
        <dsp:cNvPr id="0" name=""/>
        <dsp:cNvSpPr/>
      </dsp:nvSpPr>
      <dsp:spPr>
        <a:xfrm>
          <a:off x="3938882" y="380731"/>
          <a:ext cx="1676118" cy="1324272"/>
        </a:xfrm>
        <a:prstGeom prst="ellipse">
          <a:avLst/>
        </a:prstGeom>
        <a:gradFill rotWithShape="0">
          <a:gsLst>
            <a:gs pos="20000">
              <a:schemeClr val="accent3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MADDİ HUKUK</a:t>
          </a:r>
          <a:endParaRPr lang="tr-TR" sz="1800" kern="1200" dirty="0"/>
        </a:p>
      </dsp:txBody>
      <dsp:txXfrm>
        <a:off x="4184344" y="574666"/>
        <a:ext cx="1185194" cy="936402"/>
      </dsp:txXfrm>
    </dsp:sp>
    <dsp:sp modelId="{0F987C5F-B27A-4535-84EF-5F0245BEF428}">
      <dsp:nvSpPr>
        <dsp:cNvPr id="0" name=""/>
        <dsp:cNvSpPr/>
      </dsp:nvSpPr>
      <dsp:spPr>
        <a:xfrm>
          <a:off x="2828916" y="1166551"/>
          <a:ext cx="1752913" cy="1324272"/>
        </a:xfrm>
        <a:prstGeom prst="ellipse">
          <a:avLst/>
        </a:prstGeom>
        <a:gradFill rotWithShape="0">
          <a:gsLst>
            <a:gs pos="20000">
              <a:schemeClr val="accent3">
                <a:hueOff val="1594097"/>
                <a:satOff val="5940"/>
                <a:lumOff val="0"/>
                <a:alphaOff val="0"/>
                <a:tint val="9000"/>
              </a:schemeClr>
            </a:gs>
            <a:gs pos="100000">
              <a:schemeClr val="accent3">
                <a:hueOff val="1594097"/>
                <a:satOff val="594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OLGULAR</a:t>
          </a:r>
          <a:endParaRPr lang="tr-TR" sz="1800" kern="1200" dirty="0"/>
        </a:p>
      </dsp:txBody>
      <dsp:txXfrm>
        <a:off x="3085624" y="1360486"/>
        <a:ext cx="1239497" cy="936402"/>
      </dsp:txXfrm>
    </dsp:sp>
    <dsp:sp modelId="{2D5ADEF1-BE05-4A17-AD7F-65DC707BC0DF}">
      <dsp:nvSpPr>
        <dsp:cNvPr id="0" name=""/>
        <dsp:cNvSpPr/>
      </dsp:nvSpPr>
      <dsp:spPr>
        <a:xfrm>
          <a:off x="2043078" y="94970"/>
          <a:ext cx="4119959" cy="3295967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CA1777-06C0-4492-94D6-05D89F94E51E}">
      <dsp:nvSpPr>
        <dsp:cNvPr id="0" name=""/>
        <dsp:cNvSpPr/>
      </dsp:nvSpPr>
      <dsp:spPr>
        <a:xfrm>
          <a:off x="313231" y="910"/>
          <a:ext cx="3620541" cy="21723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Yemin altında verilmemiştir.</a:t>
          </a:r>
          <a:endParaRPr lang="tr-TR" sz="3600" kern="1200" dirty="0"/>
        </a:p>
      </dsp:txBody>
      <dsp:txXfrm>
        <a:off x="313231" y="910"/>
        <a:ext cx="3620541" cy="2172325"/>
      </dsp:txXfrm>
    </dsp:sp>
    <dsp:sp modelId="{C135E84C-AF2D-4034-A2F9-F882C54914C1}">
      <dsp:nvSpPr>
        <dsp:cNvPr id="0" name=""/>
        <dsp:cNvSpPr/>
      </dsp:nvSpPr>
      <dsp:spPr>
        <a:xfrm>
          <a:off x="4295827" y="910"/>
          <a:ext cx="3620541" cy="2172325"/>
        </a:xfrm>
        <a:prstGeom prst="rect">
          <a:avLst/>
        </a:prstGeom>
        <a:solidFill>
          <a:schemeClr val="accent2">
            <a:hueOff val="2160929"/>
            <a:satOff val="8251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Tanık mahkemece gözlemlenemez.</a:t>
          </a:r>
          <a:endParaRPr lang="tr-TR" sz="3600" kern="1200" dirty="0"/>
        </a:p>
      </dsp:txBody>
      <dsp:txXfrm>
        <a:off x="4295827" y="910"/>
        <a:ext cx="3620541" cy="2172325"/>
      </dsp:txXfrm>
    </dsp:sp>
    <dsp:sp modelId="{42344888-B244-481D-A71A-0748633D930F}">
      <dsp:nvSpPr>
        <dsp:cNvPr id="0" name=""/>
        <dsp:cNvSpPr/>
      </dsp:nvSpPr>
      <dsp:spPr>
        <a:xfrm>
          <a:off x="313231" y="2535289"/>
          <a:ext cx="3620541" cy="2172325"/>
        </a:xfrm>
        <a:prstGeom prst="rect">
          <a:avLst/>
        </a:prstGeom>
        <a:solidFill>
          <a:schemeClr val="accent2">
            <a:hueOff val="4321858"/>
            <a:satOff val="16502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İstintaka tabi tutulamaz.</a:t>
          </a:r>
          <a:endParaRPr lang="tr-TR" sz="3600" kern="1200" dirty="0"/>
        </a:p>
      </dsp:txBody>
      <dsp:txXfrm>
        <a:off x="313231" y="2535289"/>
        <a:ext cx="3620541" cy="2172325"/>
      </dsp:txXfrm>
    </dsp:sp>
    <dsp:sp modelId="{8F936296-76B6-4EA5-A6F8-2F2131C818CF}">
      <dsp:nvSpPr>
        <dsp:cNvPr id="0" name=""/>
        <dsp:cNvSpPr/>
      </dsp:nvSpPr>
      <dsp:spPr>
        <a:xfrm>
          <a:off x="4295827" y="2535289"/>
          <a:ext cx="3620541" cy="2172325"/>
        </a:xfrm>
        <a:prstGeom prst="rect">
          <a:avLst/>
        </a:prstGeom>
        <a:solidFill>
          <a:schemeClr val="accent2">
            <a:hueOff val="6482786"/>
            <a:satOff val="24753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Doğrudan değildir.</a:t>
          </a:r>
          <a:endParaRPr lang="tr-TR" sz="3600" kern="1200" dirty="0"/>
        </a:p>
      </dsp:txBody>
      <dsp:txXfrm>
        <a:off x="4295827" y="2535289"/>
        <a:ext cx="3620541" cy="217232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43AC5A-387F-48FF-969B-5B5A3C367491}">
      <dsp:nvSpPr>
        <dsp:cNvPr id="0" name=""/>
        <dsp:cNvSpPr/>
      </dsp:nvSpPr>
      <dsp:spPr>
        <a:xfrm>
          <a:off x="0" y="0"/>
          <a:ext cx="6995160" cy="141255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100" kern="1200" dirty="0" smtClean="0"/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ESAS SORGU</a:t>
          </a:r>
          <a:endParaRPr lang="tr-TR" sz="2100" kern="1200" dirty="0"/>
        </a:p>
      </dsp:txBody>
      <dsp:txXfrm>
        <a:off x="41372" y="41372"/>
        <a:ext cx="5470901" cy="1329813"/>
      </dsp:txXfrm>
    </dsp:sp>
    <dsp:sp modelId="{A6E165CE-A59A-4101-B85D-2B9E09CEFE8E}">
      <dsp:nvSpPr>
        <dsp:cNvPr id="0" name=""/>
        <dsp:cNvSpPr/>
      </dsp:nvSpPr>
      <dsp:spPr>
        <a:xfrm>
          <a:off x="617219" y="1647983"/>
          <a:ext cx="6995160" cy="141255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100" kern="1200" dirty="0" smtClean="0"/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100" kern="1200" dirty="0" smtClean="0"/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ÇAPRAZ SORGU</a:t>
          </a:r>
          <a:endParaRPr lang="tr-TR" sz="2100" kern="1200" dirty="0"/>
        </a:p>
      </dsp:txBody>
      <dsp:txXfrm>
        <a:off x="658591" y="1689355"/>
        <a:ext cx="5377033" cy="1329813"/>
      </dsp:txXfrm>
    </dsp:sp>
    <dsp:sp modelId="{2E32D46A-B8DD-4525-AFC6-C0C8E5D05A00}">
      <dsp:nvSpPr>
        <dsp:cNvPr id="0" name=""/>
        <dsp:cNvSpPr/>
      </dsp:nvSpPr>
      <dsp:spPr>
        <a:xfrm>
          <a:off x="1234439" y="3295967"/>
          <a:ext cx="6995160" cy="14125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100" kern="1200" dirty="0" smtClean="0"/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100" kern="1200" dirty="0" smtClean="0"/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TEKRAR SORGU</a:t>
          </a:r>
          <a:endParaRPr lang="tr-TR" sz="2100" kern="1200" dirty="0"/>
        </a:p>
      </dsp:txBody>
      <dsp:txXfrm>
        <a:off x="1275811" y="3337339"/>
        <a:ext cx="5377033" cy="1329813"/>
      </dsp:txXfrm>
    </dsp:sp>
    <dsp:sp modelId="{EE7D590B-676D-4879-9CCC-09360978DAAC}">
      <dsp:nvSpPr>
        <dsp:cNvPr id="0" name=""/>
        <dsp:cNvSpPr/>
      </dsp:nvSpPr>
      <dsp:spPr>
        <a:xfrm>
          <a:off x="6076997" y="1071189"/>
          <a:ext cx="918162" cy="91816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600" kern="1200" dirty="0"/>
        </a:p>
      </dsp:txBody>
      <dsp:txXfrm>
        <a:off x="6283583" y="1071189"/>
        <a:ext cx="504990" cy="690917"/>
      </dsp:txXfrm>
    </dsp:sp>
    <dsp:sp modelId="{DEDDE9BF-9780-4A27-AE11-F53D126D1AEC}">
      <dsp:nvSpPr>
        <dsp:cNvPr id="0" name=""/>
        <dsp:cNvSpPr/>
      </dsp:nvSpPr>
      <dsp:spPr>
        <a:xfrm>
          <a:off x="6694217" y="2709756"/>
          <a:ext cx="918162" cy="91816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600" kern="1200" dirty="0"/>
        </a:p>
      </dsp:txBody>
      <dsp:txXfrm>
        <a:off x="6900803" y="2709756"/>
        <a:ext cx="504990" cy="69091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793E80-D737-48D9-AF55-5BEB8012FAE4}">
      <dsp:nvSpPr>
        <dsp:cNvPr id="0" name=""/>
        <dsp:cNvSpPr/>
      </dsp:nvSpPr>
      <dsp:spPr>
        <a:xfrm>
          <a:off x="313231" y="910"/>
          <a:ext cx="3620541" cy="21723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300" kern="1200" dirty="0" smtClean="0"/>
            <a:t>Giriş &amp; İhtilafsız Olgular</a:t>
          </a:r>
          <a:endParaRPr lang="tr-TR" sz="4300" kern="1200" dirty="0"/>
        </a:p>
      </dsp:txBody>
      <dsp:txXfrm>
        <a:off x="313231" y="910"/>
        <a:ext cx="3620541" cy="2172325"/>
      </dsp:txXfrm>
    </dsp:sp>
    <dsp:sp modelId="{582E25A4-7D97-4F31-A42E-979491D1C73F}">
      <dsp:nvSpPr>
        <dsp:cNvPr id="0" name=""/>
        <dsp:cNvSpPr/>
      </dsp:nvSpPr>
      <dsp:spPr>
        <a:xfrm>
          <a:off x="4295827" y="910"/>
          <a:ext cx="3620541" cy="217232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300" kern="1200" dirty="0" smtClean="0"/>
            <a:t>Muhasım Tanıklar</a:t>
          </a:r>
          <a:endParaRPr lang="tr-TR" sz="4300" kern="1200" dirty="0"/>
        </a:p>
      </dsp:txBody>
      <dsp:txXfrm>
        <a:off x="4295827" y="910"/>
        <a:ext cx="3620541" cy="2172325"/>
      </dsp:txXfrm>
    </dsp:sp>
    <dsp:sp modelId="{980813E8-994E-471A-9461-89AC9B2D2786}">
      <dsp:nvSpPr>
        <dsp:cNvPr id="0" name=""/>
        <dsp:cNvSpPr/>
      </dsp:nvSpPr>
      <dsp:spPr>
        <a:xfrm>
          <a:off x="313231" y="2535289"/>
          <a:ext cx="3620541" cy="217232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300" kern="1200" dirty="0" smtClean="0"/>
            <a:t>Tekzip Etme</a:t>
          </a:r>
          <a:endParaRPr lang="tr-TR" sz="4300" kern="1200" dirty="0"/>
        </a:p>
      </dsp:txBody>
      <dsp:txXfrm>
        <a:off x="313231" y="2535289"/>
        <a:ext cx="3620541" cy="2172325"/>
      </dsp:txXfrm>
    </dsp:sp>
    <dsp:sp modelId="{E35CCC14-5AB5-47AC-BA7E-7FBD2BD2BE8B}">
      <dsp:nvSpPr>
        <dsp:cNvPr id="0" name=""/>
        <dsp:cNvSpPr/>
      </dsp:nvSpPr>
      <dsp:spPr>
        <a:xfrm>
          <a:off x="4295827" y="2535289"/>
          <a:ext cx="3620541" cy="217232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300" kern="1200" dirty="0" smtClean="0"/>
            <a:t>Hafıza Tazeleme</a:t>
          </a:r>
          <a:endParaRPr lang="tr-TR" sz="4300" kern="1200" dirty="0"/>
        </a:p>
      </dsp:txBody>
      <dsp:txXfrm>
        <a:off x="4295827" y="2535289"/>
        <a:ext cx="3620541" cy="217232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895459-BC09-40B5-A145-5D9F3D1FF809}">
      <dsp:nvSpPr>
        <dsp:cNvPr id="0" name=""/>
        <dsp:cNvSpPr/>
      </dsp:nvSpPr>
      <dsp:spPr>
        <a:xfrm>
          <a:off x="0" y="38859"/>
          <a:ext cx="7500990" cy="126944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b="1" u="sng" kern="1200" dirty="0" smtClean="0"/>
            <a:t>Amaç 1:</a:t>
          </a:r>
          <a:r>
            <a:rPr lang="tr-TR" sz="3100" b="1" u="none" kern="1200" dirty="0" smtClean="0"/>
            <a:t> </a:t>
          </a:r>
          <a:r>
            <a:rPr lang="tr-TR" sz="3100" kern="1200" dirty="0" smtClean="0"/>
            <a:t>Karşı tarafın davasını veya müdafaasını bertaraf etme</a:t>
          </a:r>
          <a:endParaRPr lang="tr-TR" sz="3100" kern="1200" dirty="0"/>
        </a:p>
      </dsp:txBody>
      <dsp:txXfrm>
        <a:off x="61969" y="100828"/>
        <a:ext cx="7377052" cy="1145511"/>
      </dsp:txXfrm>
    </dsp:sp>
    <dsp:sp modelId="{9F3099D4-D73A-44BC-B186-618DD431177A}">
      <dsp:nvSpPr>
        <dsp:cNvPr id="0" name=""/>
        <dsp:cNvSpPr/>
      </dsp:nvSpPr>
      <dsp:spPr>
        <a:xfrm>
          <a:off x="0" y="1308308"/>
          <a:ext cx="7500990" cy="513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8156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tr-TR" sz="2400" kern="1200" dirty="0"/>
        </a:p>
      </dsp:txBody>
      <dsp:txXfrm>
        <a:off x="0" y="1308308"/>
        <a:ext cx="7500990" cy="513360"/>
      </dsp:txXfrm>
    </dsp:sp>
    <dsp:sp modelId="{BDE69788-7997-4AA7-829E-F3AC102CAD68}">
      <dsp:nvSpPr>
        <dsp:cNvPr id="0" name=""/>
        <dsp:cNvSpPr/>
      </dsp:nvSpPr>
      <dsp:spPr>
        <a:xfrm>
          <a:off x="0" y="1821668"/>
          <a:ext cx="7500990" cy="1269449"/>
        </a:xfrm>
        <a:prstGeom prst="roundRect">
          <a:avLst/>
        </a:prstGeom>
        <a:solidFill>
          <a:schemeClr val="accent2">
            <a:hueOff val="6482786"/>
            <a:satOff val="24753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b="1" u="sng" kern="1200" dirty="0" smtClean="0"/>
            <a:t>Amaç 2: </a:t>
          </a:r>
          <a:r>
            <a:rPr lang="tr-TR" sz="3100" kern="1200" dirty="0" smtClean="0"/>
            <a:t>Kendi davasını veya müdafaasını ispat etme</a:t>
          </a:r>
          <a:endParaRPr lang="tr-TR" sz="3100" kern="1200" dirty="0"/>
        </a:p>
      </dsp:txBody>
      <dsp:txXfrm>
        <a:off x="61969" y="1883637"/>
        <a:ext cx="7377052" cy="1145511"/>
      </dsp:txXfrm>
    </dsp:sp>
    <dsp:sp modelId="{1E476EFB-E065-4611-9E14-2ECEDEDC8F3F}">
      <dsp:nvSpPr>
        <dsp:cNvPr id="0" name=""/>
        <dsp:cNvSpPr/>
      </dsp:nvSpPr>
      <dsp:spPr>
        <a:xfrm>
          <a:off x="0" y="3091119"/>
          <a:ext cx="7500990" cy="513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8156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tr-TR" sz="2400" kern="1200" dirty="0"/>
        </a:p>
      </dsp:txBody>
      <dsp:txXfrm>
        <a:off x="0" y="3091119"/>
        <a:ext cx="7500990" cy="51336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B5849E-C51D-4048-B83F-C2217427FE72}">
      <dsp:nvSpPr>
        <dsp:cNvPr id="0" name=""/>
        <dsp:cNvSpPr/>
      </dsp:nvSpPr>
      <dsp:spPr>
        <a:xfrm>
          <a:off x="0" y="682624"/>
          <a:ext cx="2571749" cy="15430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OLGULAR HAKKINDAKİ BİLGİSİ</a:t>
          </a:r>
          <a:endParaRPr lang="tr-TR" sz="2400" kern="1200" dirty="0"/>
        </a:p>
      </dsp:txBody>
      <dsp:txXfrm>
        <a:off x="0" y="682624"/>
        <a:ext cx="2571749" cy="1543050"/>
      </dsp:txXfrm>
    </dsp:sp>
    <dsp:sp modelId="{3FAA9C96-7652-4888-B953-881B47DB137B}">
      <dsp:nvSpPr>
        <dsp:cNvPr id="0" name=""/>
        <dsp:cNvSpPr/>
      </dsp:nvSpPr>
      <dsp:spPr>
        <a:xfrm>
          <a:off x="2828925" y="682624"/>
          <a:ext cx="2571749" cy="15430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ZEKASI</a:t>
          </a:r>
          <a:endParaRPr lang="tr-TR" sz="2400" kern="1200" dirty="0"/>
        </a:p>
      </dsp:txBody>
      <dsp:txXfrm>
        <a:off x="2828925" y="682624"/>
        <a:ext cx="2571749" cy="1543050"/>
      </dsp:txXfrm>
    </dsp:sp>
    <dsp:sp modelId="{848426F1-FBE1-485C-9C1D-967B80216F79}">
      <dsp:nvSpPr>
        <dsp:cNvPr id="0" name=""/>
        <dsp:cNvSpPr/>
      </dsp:nvSpPr>
      <dsp:spPr>
        <a:xfrm>
          <a:off x="5657849" y="682624"/>
          <a:ext cx="2571749" cy="154305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TUTARLILIĞI</a:t>
          </a:r>
          <a:endParaRPr lang="tr-TR" sz="2400" kern="1200" dirty="0"/>
        </a:p>
      </dsp:txBody>
      <dsp:txXfrm>
        <a:off x="5657849" y="682624"/>
        <a:ext cx="2571749" cy="1543050"/>
      </dsp:txXfrm>
    </dsp:sp>
    <dsp:sp modelId="{D3EE0448-8D55-437F-84D6-C44E51E33B4C}">
      <dsp:nvSpPr>
        <dsp:cNvPr id="0" name=""/>
        <dsp:cNvSpPr/>
      </dsp:nvSpPr>
      <dsp:spPr>
        <a:xfrm>
          <a:off x="1414462" y="2482850"/>
          <a:ext cx="2571749" cy="15430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DAVA KONUSU HAKKINDAKİ ÇIKARI</a:t>
          </a:r>
          <a:endParaRPr lang="tr-TR" sz="2400" kern="1200" dirty="0"/>
        </a:p>
      </dsp:txBody>
      <dsp:txXfrm>
        <a:off x="1414462" y="2482850"/>
        <a:ext cx="2571749" cy="1543050"/>
      </dsp:txXfrm>
    </dsp:sp>
    <dsp:sp modelId="{0B885E65-BA0F-454E-BEB4-B6E9266B6B61}">
      <dsp:nvSpPr>
        <dsp:cNvPr id="0" name=""/>
        <dsp:cNvSpPr/>
      </dsp:nvSpPr>
      <dsp:spPr>
        <a:xfrm>
          <a:off x="4243387" y="2482850"/>
          <a:ext cx="2571749" cy="154305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DÜRÜSTLÜĞÜ</a:t>
          </a:r>
          <a:endParaRPr lang="tr-TR" sz="2400" kern="1200" dirty="0"/>
        </a:p>
      </dsp:txBody>
      <dsp:txXfrm>
        <a:off x="4243387" y="2482850"/>
        <a:ext cx="2571749" cy="154305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419906-3F6A-46AA-BD21-DCDAC7B9993D}">
      <dsp:nvSpPr>
        <dsp:cNvPr id="0" name=""/>
        <dsp:cNvSpPr/>
      </dsp:nvSpPr>
      <dsp:spPr>
        <a:xfrm rot="5400000">
          <a:off x="-348070" y="1209625"/>
          <a:ext cx="1540340" cy="1860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12EE64-ADC1-4B74-A5F3-04E95823E25B}">
      <dsp:nvSpPr>
        <dsp:cNvPr id="0" name=""/>
        <dsp:cNvSpPr/>
      </dsp:nvSpPr>
      <dsp:spPr>
        <a:xfrm>
          <a:off x="3808" y="222940"/>
          <a:ext cx="2066888" cy="12401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noProof="0" dirty="0" smtClean="0"/>
            <a:t>Leading</a:t>
          </a:r>
          <a:endParaRPr lang="en-US" sz="2300" kern="1200" noProof="0" dirty="0"/>
        </a:p>
      </dsp:txBody>
      <dsp:txXfrm>
        <a:off x="40130" y="259262"/>
        <a:ext cx="1994244" cy="1167488"/>
      </dsp:txXfrm>
    </dsp:sp>
    <dsp:sp modelId="{C87653AD-B367-4241-BB2D-538B50877E4C}">
      <dsp:nvSpPr>
        <dsp:cNvPr id="0" name=""/>
        <dsp:cNvSpPr/>
      </dsp:nvSpPr>
      <dsp:spPr>
        <a:xfrm rot="5400000">
          <a:off x="-348070" y="2759791"/>
          <a:ext cx="1540340" cy="18601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19FDD3-997D-4EF9-8B83-EA471D62D035}">
      <dsp:nvSpPr>
        <dsp:cNvPr id="0" name=""/>
        <dsp:cNvSpPr/>
      </dsp:nvSpPr>
      <dsp:spPr>
        <a:xfrm>
          <a:off x="3808" y="1773106"/>
          <a:ext cx="2066888" cy="124013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Yanıltıcı</a:t>
          </a:r>
          <a:endParaRPr lang="tr-TR" sz="2300" kern="1200" dirty="0"/>
        </a:p>
      </dsp:txBody>
      <dsp:txXfrm>
        <a:off x="40130" y="1809428"/>
        <a:ext cx="1994244" cy="1167488"/>
      </dsp:txXfrm>
    </dsp:sp>
    <dsp:sp modelId="{8A6A2CEB-E8FA-40EE-9B24-229193AEAC26}">
      <dsp:nvSpPr>
        <dsp:cNvPr id="0" name=""/>
        <dsp:cNvSpPr/>
      </dsp:nvSpPr>
      <dsp:spPr>
        <a:xfrm>
          <a:off x="427012" y="3534874"/>
          <a:ext cx="2739135" cy="18601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64CFD1-2EFC-47B5-97A0-A385D6F724F4}">
      <dsp:nvSpPr>
        <dsp:cNvPr id="0" name=""/>
        <dsp:cNvSpPr/>
      </dsp:nvSpPr>
      <dsp:spPr>
        <a:xfrm>
          <a:off x="3808" y="3323272"/>
          <a:ext cx="2066888" cy="12401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Bileşik Soru</a:t>
          </a:r>
          <a:endParaRPr lang="tr-TR" sz="2300" kern="1200" dirty="0"/>
        </a:p>
      </dsp:txBody>
      <dsp:txXfrm>
        <a:off x="40130" y="3359594"/>
        <a:ext cx="1994244" cy="1167488"/>
      </dsp:txXfrm>
    </dsp:sp>
    <dsp:sp modelId="{8D8CDF93-5A3C-458C-9A85-CB8B9521E924}">
      <dsp:nvSpPr>
        <dsp:cNvPr id="0" name=""/>
        <dsp:cNvSpPr/>
      </dsp:nvSpPr>
      <dsp:spPr>
        <a:xfrm rot="16200000">
          <a:off x="2400890" y="2759791"/>
          <a:ext cx="1540340" cy="18601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33C1A1-A164-4585-AB88-5C4739FEA35E}">
      <dsp:nvSpPr>
        <dsp:cNvPr id="0" name=""/>
        <dsp:cNvSpPr/>
      </dsp:nvSpPr>
      <dsp:spPr>
        <a:xfrm>
          <a:off x="2752769" y="3323272"/>
          <a:ext cx="2066888" cy="124013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Cevaba yönelik olmayan</a:t>
          </a:r>
          <a:endParaRPr lang="tr-TR" sz="2300" kern="1200" dirty="0"/>
        </a:p>
      </dsp:txBody>
      <dsp:txXfrm>
        <a:off x="2789091" y="3359594"/>
        <a:ext cx="1994244" cy="1167488"/>
      </dsp:txXfrm>
    </dsp:sp>
    <dsp:sp modelId="{96C8039D-FC7C-4CFB-A0C0-3BB3D529FC4E}">
      <dsp:nvSpPr>
        <dsp:cNvPr id="0" name=""/>
        <dsp:cNvSpPr/>
      </dsp:nvSpPr>
      <dsp:spPr>
        <a:xfrm rot="16200000">
          <a:off x="2400890" y="1209625"/>
          <a:ext cx="1540340" cy="18601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F6F8A6-6DFA-4B1B-B828-035CE1AB1141}">
      <dsp:nvSpPr>
        <dsp:cNvPr id="0" name=""/>
        <dsp:cNvSpPr/>
      </dsp:nvSpPr>
      <dsp:spPr>
        <a:xfrm>
          <a:off x="2752769" y="1773106"/>
          <a:ext cx="2066888" cy="124013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Sorulmuş &amp; Cevaplanmış</a:t>
          </a:r>
          <a:endParaRPr lang="tr-TR" sz="2300" kern="1200" dirty="0"/>
        </a:p>
      </dsp:txBody>
      <dsp:txXfrm>
        <a:off x="2789091" y="1809428"/>
        <a:ext cx="1994244" cy="1167488"/>
      </dsp:txXfrm>
    </dsp:sp>
    <dsp:sp modelId="{0DC5318B-26D3-496E-8834-994E6E4773D2}">
      <dsp:nvSpPr>
        <dsp:cNvPr id="0" name=""/>
        <dsp:cNvSpPr/>
      </dsp:nvSpPr>
      <dsp:spPr>
        <a:xfrm rot="21595340">
          <a:off x="3175972" y="432683"/>
          <a:ext cx="2743038" cy="1860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99A6D4-C4BC-4CD2-881D-68281BFEA11D}">
      <dsp:nvSpPr>
        <dsp:cNvPr id="0" name=""/>
        <dsp:cNvSpPr/>
      </dsp:nvSpPr>
      <dsp:spPr>
        <a:xfrm>
          <a:off x="2752769" y="222940"/>
          <a:ext cx="2066888" cy="12401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Tartışmaya Yönelik</a:t>
          </a:r>
          <a:endParaRPr lang="tr-TR" sz="2300" kern="1200" dirty="0"/>
        </a:p>
      </dsp:txBody>
      <dsp:txXfrm>
        <a:off x="2789091" y="259262"/>
        <a:ext cx="1994244" cy="1167488"/>
      </dsp:txXfrm>
    </dsp:sp>
    <dsp:sp modelId="{5C2DAEDE-C122-4B9C-9D21-39936FE1B31F}">
      <dsp:nvSpPr>
        <dsp:cNvPr id="0" name=""/>
        <dsp:cNvSpPr/>
      </dsp:nvSpPr>
      <dsp:spPr>
        <a:xfrm rot="5397752">
          <a:off x="5145029" y="1205309"/>
          <a:ext cx="1548971" cy="18601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8003EE-B040-4D8B-B397-BA9789342F0F}">
      <dsp:nvSpPr>
        <dsp:cNvPr id="0" name=""/>
        <dsp:cNvSpPr/>
      </dsp:nvSpPr>
      <dsp:spPr>
        <a:xfrm>
          <a:off x="5500718" y="214308"/>
          <a:ext cx="2066888" cy="124013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Spekülatif</a:t>
          </a:r>
          <a:endParaRPr lang="tr-TR" sz="2300" kern="1200" dirty="0"/>
        </a:p>
      </dsp:txBody>
      <dsp:txXfrm>
        <a:off x="5537040" y="250630"/>
        <a:ext cx="1994244" cy="1167488"/>
      </dsp:txXfrm>
    </dsp:sp>
    <dsp:sp modelId="{9B651F97-1A65-4902-96E6-DCCCFB14358E}">
      <dsp:nvSpPr>
        <dsp:cNvPr id="0" name=""/>
        <dsp:cNvSpPr/>
      </dsp:nvSpPr>
      <dsp:spPr>
        <a:xfrm rot="5400000">
          <a:off x="5149852" y="2759791"/>
          <a:ext cx="1540340" cy="18601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C8294C-F359-406B-9BFB-39F4406A5606}">
      <dsp:nvSpPr>
        <dsp:cNvPr id="0" name=""/>
        <dsp:cNvSpPr/>
      </dsp:nvSpPr>
      <dsp:spPr>
        <a:xfrm>
          <a:off x="5501731" y="1773106"/>
          <a:ext cx="2066888" cy="12401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Aşağılayıcı</a:t>
          </a:r>
          <a:endParaRPr lang="tr-TR" sz="2300" kern="1200" dirty="0"/>
        </a:p>
      </dsp:txBody>
      <dsp:txXfrm>
        <a:off x="5538053" y="1809428"/>
        <a:ext cx="1994244" cy="1167488"/>
      </dsp:txXfrm>
    </dsp:sp>
    <dsp:sp modelId="{3D9B0B93-DCCA-4F96-B215-CA1F08AE2A7A}">
      <dsp:nvSpPr>
        <dsp:cNvPr id="0" name=""/>
        <dsp:cNvSpPr/>
      </dsp:nvSpPr>
      <dsp:spPr>
        <a:xfrm>
          <a:off x="5501731" y="3323272"/>
          <a:ext cx="2066888" cy="124013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err="1" smtClean="0"/>
            <a:t>Hearsay</a:t>
          </a:r>
          <a:endParaRPr lang="tr-TR" sz="2300" kern="1200" dirty="0"/>
        </a:p>
      </dsp:txBody>
      <dsp:txXfrm>
        <a:off x="5538053" y="3359594"/>
        <a:ext cx="1994244" cy="11674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9B6EA5-8501-4566-8EC4-D16B44748943}">
      <dsp:nvSpPr>
        <dsp:cNvPr id="0" name=""/>
        <dsp:cNvSpPr/>
      </dsp:nvSpPr>
      <dsp:spPr>
        <a:xfrm>
          <a:off x="2650000" y="1960973"/>
          <a:ext cx="2375989" cy="2396744"/>
        </a:xfrm>
        <a:prstGeom prst="gear9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</a:rPr>
            <a:t>İSPAT KÜLFETİ</a:t>
          </a:r>
          <a:endParaRPr lang="tr-TR" sz="2000" kern="1200" dirty="0">
            <a:solidFill>
              <a:schemeClr val="bg1"/>
            </a:solidFill>
          </a:endParaRPr>
        </a:p>
      </dsp:txBody>
      <dsp:txXfrm>
        <a:off x="3127679" y="2521020"/>
        <a:ext cx="1420631" cy="1234643"/>
      </dsp:txXfrm>
    </dsp:sp>
    <dsp:sp modelId="{EA165CF3-C407-45F8-AD72-DCE3AE233C8C}">
      <dsp:nvSpPr>
        <dsp:cNvPr id="0" name=""/>
        <dsp:cNvSpPr/>
      </dsp:nvSpPr>
      <dsp:spPr>
        <a:xfrm>
          <a:off x="1143013" y="1428765"/>
          <a:ext cx="1896653" cy="1693287"/>
        </a:xfrm>
        <a:prstGeom prst="gear6">
          <a:avLst/>
        </a:prstGeom>
        <a:solidFill>
          <a:schemeClr val="accent3">
            <a:hueOff val="797048"/>
            <a:satOff val="297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</a:rPr>
            <a:t>İLGİLİ</a:t>
          </a:r>
          <a:endParaRPr lang="tr-TR" sz="2000" kern="1200" dirty="0">
            <a:solidFill>
              <a:schemeClr val="bg1"/>
            </a:solidFill>
          </a:endParaRPr>
        </a:p>
      </dsp:txBody>
      <dsp:txXfrm>
        <a:off x="1598865" y="1857632"/>
        <a:ext cx="984949" cy="835553"/>
      </dsp:txXfrm>
    </dsp:sp>
    <dsp:sp modelId="{7ADAA2B0-8831-4AAC-B638-1DD90BF6CD46}">
      <dsp:nvSpPr>
        <dsp:cNvPr id="0" name=""/>
        <dsp:cNvSpPr/>
      </dsp:nvSpPr>
      <dsp:spPr>
        <a:xfrm rot="20700000">
          <a:off x="2226660" y="191917"/>
          <a:ext cx="1707869" cy="1707869"/>
        </a:xfrm>
        <a:prstGeom prst="gear6">
          <a:avLst/>
        </a:prstGeom>
        <a:solidFill>
          <a:schemeClr val="accent3">
            <a:hueOff val="1594097"/>
            <a:satOff val="594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</a:rPr>
            <a:t>KABUL EDİLİR</a:t>
          </a:r>
          <a:endParaRPr lang="tr-TR" sz="2000" kern="1200" dirty="0">
            <a:solidFill>
              <a:schemeClr val="bg1"/>
            </a:solidFill>
          </a:endParaRPr>
        </a:p>
      </dsp:txBody>
      <dsp:txXfrm rot="-20700000">
        <a:off x="2601245" y="566503"/>
        <a:ext cx="958697" cy="958697"/>
      </dsp:txXfrm>
    </dsp:sp>
    <dsp:sp modelId="{7B08B5BF-6676-4EC3-ADAB-9545C913A18A}">
      <dsp:nvSpPr>
        <dsp:cNvPr id="0" name=""/>
        <dsp:cNvSpPr/>
      </dsp:nvSpPr>
      <dsp:spPr>
        <a:xfrm>
          <a:off x="2566415" y="1544968"/>
          <a:ext cx="3067833" cy="3067833"/>
        </a:xfrm>
        <a:prstGeom prst="circularArrow">
          <a:avLst>
            <a:gd name="adj1" fmla="val 4688"/>
            <a:gd name="adj2" fmla="val 299029"/>
            <a:gd name="adj3" fmla="val 2519978"/>
            <a:gd name="adj4" fmla="val 15853089"/>
            <a:gd name="adj5" fmla="val 546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BA5F74-7EB8-4013-8CCB-37FF9DC11764}">
      <dsp:nvSpPr>
        <dsp:cNvPr id="0" name=""/>
        <dsp:cNvSpPr/>
      </dsp:nvSpPr>
      <dsp:spPr>
        <a:xfrm>
          <a:off x="782418" y="925661"/>
          <a:ext cx="2228972" cy="222897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797048"/>
            <a:satOff val="297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4386E9-6D37-47DB-9B67-B26A46E4DC9C}">
      <dsp:nvSpPr>
        <dsp:cNvPr id="0" name=""/>
        <dsp:cNvSpPr/>
      </dsp:nvSpPr>
      <dsp:spPr>
        <a:xfrm>
          <a:off x="1831612" y="-182871"/>
          <a:ext cx="2403281" cy="2403281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3">
            <a:hueOff val="1594097"/>
            <a:satOff val="594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8C81B9-0FBB-4711-9049-880C129665A9}">
      <dsp:nvSpPr>
        <dsp:cNvPr id="0" name=""/>
        <dsp:cNvSpPr/>
      </dsp:nvSpPr>
      <dsp:spPr>
        <a:xfrm rot="16200000">
          <a:off x="636" y="355128"/>
          <a:ext cx="3998267" cy="3998267"/>
        </a:xfrm>
        <a:prstGeom prst="downArrow">
          <a:avLst>
            <a:gd name="adj1" fmla="val 50000"/>
            <a:gd name="adj2" fmla="val 35000"/>
          </a:avLst>
        </a:prstGeom>
        <a:solidFill>
          <a:schemeClr val="dk1"/>
        </a:solidFill>
        <a:ln w="25400" cap="flat" cmpd="sng" algn="ctr">
          <a:solidFill>
            <a:schemeClr val="dk1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RELEVANT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(İLGİLİ)</a:t>
          </a:r>
        </a:p>
      </dsp:txBody>
      <dsp:txXfrm rot="5400000">
        <a:off x="637" y="1354695"/>
        <a:ext cx="3298570" cy="1999133"/>
      </dsp:txXfrm>
    </dsp:sp>
    <dsp:sp modelId="{C1FF25CE-CEE9-4EDF-A39C-BF99D6CBFDBC}">
      <dsp:nvSpPr>
        <dsp:cNvPr id="0" name=""/>
        <dsp:cNvSpPr/>
      </dsp:nvSpPr>
      <dsp:spPr>
        <a:xfrm rot="5400000">
          <a:off x="4230695" y="355128"/>
          <a:ext cx="3998267" cy="3998267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200" kern="1200" dirty="0" smtClean="0"/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ADMİSSİBLE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(KABUL EDİLEBİLİR)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200" kern="1200" dirty="0"/>
        </a:p>
      </dsp:txBody>
      <dsp:txXfrm rot="-5400000">
        <a:off x="4930393" y="1354695"/>
        <a:ext cx="3298570" cy="19991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D2393E-AFFC-4C83-95D1-7954B7ADF86F}">
      <dsp:nvSpPr>
        <dsp:cNvPr id="0" name=""/>
        <dsp:cNvSpPr/>
      </dsp:nvSpPr>
      <dsp:spPr>
        <a:xfrm>
          <a:off x="0" y="0"/>
          <a:ext cx="6096000" cy="12699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u="sng" kern="1200" dirty="0" smtClean="0"/>
            <a:t>KARİNELER</a:t>
          </a:r>
          <a:endParaRPr lang="tr-TR" sz="1600" b="1" u="sng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200" kern="1200" dirty="0"/>
        </a:p>
      </dsp:txBody>
      <dsp:txXfrm>
        <a:off x="1346200" y="0"/>
        <a:ext cx="4749800" cy="1269999"/>
      </dsp:txXfrm>
    </dsp:sp>
    <dsp:sp modelId="{54E6E43E-EC52-4AE7-8D80-233FF4D0401C}">
      <dsp:nvSpPr>
        <dsp:cNvPr id="0" name=""/>
        <dsp:cNvSpPr/>
      </dsp:nvSpPr>
      <dsp:spPr>
        <a:xfrm>
          <a:off x="126999" y="126999"/>
          <a:ext cx="1219200" cy="1015999"/>
        </a:xfrm>
        <a:prstGeom prst="rightArrow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691D0A-EC0C-4594-AEC1-CB13B1663984}">
      <dsp:nvSpPr>
        <dsp:cNvPr id="0" name=""/>
        <dsp:cNvSpPr/>
      </dsp:nvSpPr>
      <dsp:spPr>
        <a:xfrm>
          <a:off x="0" y="1396999"/>
          <a:ext cx="6096000" cy="126999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u="sng" kern="1200" dirty="0" smtClean="0"/>
            <a:t>KABUL EDİLMİŞ OLGULAR</a:t>
          </a:r>
          <a:endParaRPr lang="tr-TR" sz="1600" b="1" u="sng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L</a:t>
          </a:r>
          <a:r>
            <a:rPr lang="tr-TR" sz="1200" kern="1200" dirty="0" smtClean="0"/>
            <a:t>AYİHALARDA</a:t>
          </a:r>
          <a:endParaRPr lang="tr-T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kern="1200" dirty="0" smtClean="0"/>
            <a:t>HMUT E.24</a:t>
          </a:r>
          <a:endParaRPr lang="tr-T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kern="1200" dirty="0" smtClean="0"/>
            <a:t>ŞAHADET İLE</a:t>
          </a:r>
          <a:endParaRPr lang="tr-TR" sz="1200" kern="1200" dirty="0"/>
        </a:p>
      </dsp:txBody>
      <dsp:txXfrm>
        <a:off x="1346200" y="1396999"/>
        <a:ext cx="4749800" cy="1269999"/>
      </dsp:txXfrm>
    </dsp:sp>
    <dsp:sp modelId="{0FA2C5D6-0B6D-4904-B50A-24A70B42288E}">
      <dsp:nvSpPr>
        <dsp:cNvPr id="0" name=""/>
        <dsp:cNvSpPr/>
      </dsp:nvSpPr>
      <dsp:spPr>
        <a:xfrm>
          <a:off x="126999" y="1523999"/>
          <a:ext cx="1219200" cy="1015999"/>
        </a:xfrm>
        <a:prstGeom prst="rightArrow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68383F-E065-4988-968F-940288BDE6DF}">
      <dsp:nvSpPr>
        <dsp:cNvPr id="0" name=""/>
        <dsp:cNvSpPr/>
      </dsp:nvSpPr>
      <dsp:spPr>
        <a:xfrm>
          <a:off x="0" y="2793999"/>
          <a:ext cx="6096000" cy="126999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u="sng" kern="1200" dirty="0" smtClean="0"/>
            <a:t>ADLİ İHBAR</a:t>
          </a:r>
          <a:endParaRPr lang="tr-TR" sz="1600" b="1" u="sng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kern="1200" dirty="0" smtClean="0"/>
            <a:t>MEVZUAT</a:t>
          </a:r>
          <a:endParaRPr lang="tr-T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kern="1200" dirty="0" smtClean="0"/>
            <a:t>BASİT İLMİ GERÇEKLER</a:t>
          </a:r>
          <a:endParaRPr lang="tr-T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kern="1200" dirty="0" smtClean="0"/>
            <a:t>HERKESCE BİLİNEBİLECEK TARİHİ OLAYLAR</a:t>
          </a:r>
          <a:endParaRPr lang="tr-T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200" kern="1200" dirty="0"/>
        </a:p>
      </dsp:txBody>
      <dsp:txXfrm>
        <a:off x="1346200" y="2793999"/>
        <a:ext cx="4749800" cy="1269999"/>
      </dsp:txXfrm>
    </dsp:sp>
    <dsp:sp modelId="{88A8AAB8-E731-4CD6-B9FA-06FDDE3C3A61}">
      <dsp:nvSpPr>
        <dsp:cNvPr id="0" name=""/>
        <dsp:cNvSpPr/>
      </dsp:nvSpPr>
      <dsp:spPr>
        <a:xfrm>
          <a:off x="126999" y="2920999"/>
          <a:ext cx="1219200" cy="1015999"/>
        </a:xfrm>
        <a:prstGeom prst="rightArrow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4710D6-17FA-4E4E-B550-DAC890A3F1F0}">
      <dsp:nvSpPr>
        <dsp:cNvPr id="0" name=""/>
        <dsp:cNvSpPr/>
      </dsp:nvSpPr>
      <dsp:spPr>
        <a:xfrm>
          <a:off x="220834" y="1481200"/>
          <a:ext cx="1753227" cy="1092993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MADDİ HUKUK</a:t>
          </a:r>
          <a:endParaRPr lang="tr-TR" sz="2400" kern="1200" dirty="0"/>
        </a:p>
      </dsp:txBody>
      <dsp:txXfrm>
        <a:off x="477588" y="1641265"/>
        <a:ext cx="1239719" cy="772863"/>
      </dsp:txXfrm>
    </dsp:sp>
    <dsp:sp modelId="{8C534B73-5642-4CBC-A55E-4CBA7FC92160}">
      <dsp:nvSpPr>
        <dsp:cNvPr id="0" name=""/>
        <dsp:cNvSpPr/>
      </dsp:nvSpPr>
      <dsp:spPr>
        <a:xfrm>
          <a:off x="1986678" y="1705016"/>
          <a:ext cx="633936" cy="633936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00" kern="1200" dirty="0"/>
        </a:p>
      </dsp:txBody>
      <dsp:txXfrm>
        <a:off x="2070706" y="1947433"/>
        <a:ext cx="465880" cy="149102"/>
      </dsp:txXfrm>
    </dsp:sp>
    <dsp:sp modelId="{A8A57BF4-191D-4471-BF01-AD77544F9092}">
      <dsp:nvSpPr>
        <dsp:cNvPr id="0" name=""/>
        <dsp:cNvSpPr/>
      </dsp:nvSpPr>
      <dsp:spPr>
        <a:xfrm>
          <a:off x="2685787" y="1542015"/>
          <a:ext cx="2995108" cy="1092993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LAYİHALAR</a:t>
          </a:r>
          <a:endParaRPr lang="tr-TR" sz="2400" kern="1200" dirty="0"/>
        </a:p>
      </dsp:txBody>
      <dsp:txXfrm>
        <a:off x="3124410" y="1702080"/>
        <a:ext cx="2117862" cy="772863"/>
      </dsp:txXfrm>
    </dsp:sp>
    <dsp:sp modelId="{B02530F5-8EF7-438B-BD96-DEA75812DB86}">
      <dsp:nvSpPr>
        <dsp:cNvPr id="0" name=""/>
        <dsp:cNvSpPr/>
      </dsp:nvSpPr>
      <dsp:spPr>
        <a:xfrm>
          <a:off x="5690695" y="1720852"/>
          <a:ext cx="633936" cy="633936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600" kern="1200" dirty="0"/>
        </a:p>
      </dsp:txBody>
      <dsp:txXfrm>
        <a:off x="5774723" y="1851443"/>
        <a:ext cx="465880" cy="372754"/>
      </dsp:txXfrm>
    </dsp:sp>
    <dsp:sp modelId="{9A65569D-B5F0-401A-9FB5-B5C55576E220}">
      <dsp:nvSpPr>
        <dsp:cNvPr id="0" name=""/>
        <dsp:cNvSpPr/>
      </dsp:nvSpPr>
      <dsp:spPr>
        <a:xfrm>
          <a:off x="6376888" y="1602829"/>
          <a:ext cx="1852711" cy="1092993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İHTİLAFIN KONUSU</a:t>
          </a:r>
          <a:endParaRPr lang="tr-TR" sz="1800" kern="1200" dirty="0"/>
        </a:p>
      </dsp:txBody>
      <dsp:txXfrm>
        <a:off x="6648211" y="1762894"/>
        <a:ext cx="1310065" cy="77286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DECDE3-8679-4ABC-B31A-CFC374CB8595}">
      <dsp:nvSpPr>
        <dsp:cNvPr id="0" name=""/>
        <dsp:cNvSpPr/>
      </dsp:nvSpPr>
      <dsp:spPr>
        <a:xfrm>
          <a:off x="0" y="62277"/>
          <a:ext cx="8229600" cy="135134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u="sng" kern="1200" dirty="0" smtClean="0"/>
            <a:t>Genel Kural: </a:t>
          </a:r>
          <a:r>
            <a:rPr lang="tr-TR" sz="1600" kern="1200" dirty="0" smtClean="0"/>
            <a:t>İhtilafa konu olguları ispat etmeye veya çürütmeye yönelik tüm olgular</a:t>
          </a:r>
          <a:r>
            <a:rPr lang="tr-TR" sz="1600" b="1" kern="1200" dirty="0" smtClean="0"/>
            <a:t> ilgili </a:t>
          </a:r>
          <a:r>
            <a:rPr lang="tr-TR" sz="1600" kern="1200" dirty="0" smtClean="0"/>
            <a:t>kabul edilir. </a:t>
          </a:r>
          <a:endParaRPr lang="tr-TR" sz="1600" kern="1200" dirty="0"/>
        </a:p>
      </dsp:txBody>
      <dsp:txXfrm>
        <a:off x="65967" y="128244"/>
        <a:ext cx="8097666" cy="1219415"/>
      </dsp:txXfrm>
    </dsp:sp>
    <dsp:sp modelId="{1E6C89FD-0DC1-4336-825B-C64BAD505912}">
      <dsp:nvSpPr>
        <dsp:cNvPr id="0" name=""/>
        <dsp:cNvSpPr/>
      </dsp:nvSpPr>
      <dsp:spPr>
        <a:xfrm>
          <a:off x="0" y="1413627"/>
          <a:ext cx="8229600" cy="264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tr-TR" sz="1200" kern="1200" dirty="0"/>
        </a:p>
      </dsp:txBody>
      <dsp:txXfrm>
        <a:off x="0" y="1413627"/>
        <a:ext cx="8229600" cy="264960"/>
      </dsp:txXfrm>
    </dsp:sp>
    <dsp:sp modelId="{F3EFC116-4205-4923-9DFD-5AAB13738C10}">
      <dsp:nvSpPr>
        <dsp:cNvPr id="0" name=""/>
        <dsp:cNvSpPr/>
      </dsp:nvSpPr>
      <dsp:spPr>
        <a:xfrm>
          <a:off x="0" y="1701607"/>
          <a:ext cx="8229600" cy="135134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u="sng" kern="1200" dirty="0" smtClean="0"/>
            <a:t>Test:  </a:t>
          </a:r>
          <a:r>
            <a:rPr lang="tr-TR" sz="1600" kern="1200" dirty="0" smtClean="0"/>
            <a:t>Mantık ve Hayat Tecrübesi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(</a:t>
          </a:r>
          <a:r>
            <a:rPr lang="en-US" sz="1600" kern="1200" noProof="0" dirty="0" smtClean="0"/>
            <a:t>Stephen’s</a:t>
          </a:r>
          <a:r>
            <a:rPr lang="tr-TR" sz="1600" kern="1200" dirty="0" smtClean="0"/>
            <a:t> Rule</a:t>
          </a:r>
          <a:r>
            <a:rPr lang="tr-TR" sz="1600" kern="1200" dirty="0" smtClean="0"/>
            <a:t>) = kabulü talep şahadet  bahse konu olguyu daha inanılır veya olası kılıyor mu?</a:t>
          </a:r>
          <a:endParaRPr lang="tr-TR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  </a:t>
          </a:r>
          <a:endParaRPr lang="tr-TR" sz="1600" kern="1200" dirty="0"/>
        </a:p>
      </dsp:txBody>
      <dsp:txXfrm>
        <a:off x="65967" y="1767574"/>
        <a:ext cx="8097666" cy="1219415"/>
      </dsp:txXfrm>
    </dsp:sp>
    <dsp:sp modelId="{81C9A108-348D-4500-9C4C-000B4F127042}">
      <dsp:nvSpPr>
        <dsp:cNvPr id="0" name=""/>
        <dsp:cNvSpPr/>
      </dsp:nvSpPr>
      <dsp:spPr>
        <a:xfrm>
          <a:off x="0" y="3029937"/>
          <a:ext cx="8229600" cy="264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tr-TR" sz="1200" kern="1200" dirty="0"/>
        </a:p>
      </dsp:txBody>
      <dsp:txXfrm>
        <a:off x="0" y="3029937"/>
        <a:ext cx="8229600" cy="264960"/>
      </dsp:txXfrm>
    </dsp:sp>
    <dsp:sp modelId="{2A624603-D828-4312-8FC6-A5C79DE56FA8}">
      <dsp:nvSpPr>
        <dsp:cNvPr id="0" name=""/>
        <dsp:cNvSpPr/>
      </dsp:nvSpPr>
      <dsp:spPr>
        <a:xfrm>
          <a:off x="0" y="3237785"/>
          <a:ext cx="8229600" cy="135134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u="sng" kern="1200" dirty="0" smtClean="0"/>
            <a:t>İstisna</a:t>
          </a:r>
          <a:r>
            <a:rPr lang="tr-TR" sz="1600" kern="1200" dirty="0" smtClean="0"/>
            <a:t>: Karakter ve Benzeri Olgular</a:t>
          </a:r>
          <a:endParaRPr lang="tr-TR" sz="1600" kern="1200" dirty="0"/>
        </a:p>
      </dsp:txBody>
      <dsp:txXfrm>
        <a:off x="65967" y="3303752"/>
        <a:ext cx="8097666" cy="121941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EE0B12-51AA-4325-B2D5-5D590352F2BC}">
      <dsp:nvSpPr>
        <dsp:cNvPr id="0" name=""/>
        <dsp:cNvSpPr/>
      </dsp:nvSpPr>
      <dsp:spPr>
        <a:xfrm>
          <a:off x="2632284" y="9"/>
          <a:ext cx="2592233" cy="9023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Best Evidence</a:t>
          </a:r>
          <a:endParaRPr lang="tr-TR" sz="2900" kern="1200" dirty="0"/>
        </a:p>
      </dsp:txBody>
      <dsp:txXfrm>
        <a:off x="2658713" y="26438"/>
        <a:ext cx="2539375" cy="849511"/>
      </dsp:txXfrm>
    </dsp:sp>
    <dsp:sp modelId="{CF71721C-5EBA-4CF3-814A-D5207EF25077}">
      <dsp:nvSpPr>
        <dsp:cNvPr id="0" name=""/>
        <dsp:cNvSpPr/>
      </dsp:nvSpPr>
      <dsp:spPr>
        <a:xfrm>
          <a:off x="2593193" y="902379"/>
          <a:ext cx="1335207" cy="360947"/>
        </a:xfrm>
        <a:custGeom>
          <a:avLst/>
          <a:gdLst/>
          <a:ahLst/>
          <a:cxnLst/>
          <a:rect l="0" t="0" r="0" b="0"/>
          <a:pathLst>
            <a:path>
              <a:moveTo>
                <a:pt x="1335207" y="0"/>
              </a:moveTo>
              <a:lnTo>
                <a:pt x="1335207" y="180473"/>
              </a:lnTo>
              <a:lnTo>
                <a:pt x="0" y="180473"/>
              </a:lnTo>
              <a:lnTo>
                <a:pt x="0" y="36094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9E08D4-57D1-4A87-BC85-389D55E20E91}">
      <dsp:nvSpPr>
        <dsp:cNvPr id="0" name=""/>
        <dsp:cNvSpPr/>
      </dsp:nvSpPr>
      <dsp:spPr>
        <a:xfrm>
          <a:off x="1546347" y="1263327"/>
          <a:ext cx="2093692" cy="90236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Yazılı</a:t>
          </a:r>
          <a:endParaRPr lang="tr-TR" sz="2900" kern="1200" dirty="0"/>
        </a:p>
      </dsp:txBody>
      <dsp:txXfrm>
        <a:off x="1572776" y="1289756"/>
        <a:ext cx="2040834" cy="849511"/>
      </dsp:txXfrm>
    </dsp:sp>
    <dsp:sp modelId="{41B2B974-89F6-4BB2-A552-3FDCF0075C5E}">
      <dsp:nvSpPr>
        <dsp:cNvPr id="0" name=""/>
        <dsp:cNvSpPr/>
      </dsp:nvSpPr>
      <dsp:spPr>
        <a:xfrm>
          <a:off x="2547473" y="2165696"/>
          <a:ext cx="91440" cy="3609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094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DF0CC8-66EE-4EFF-A8EE-C9A78AB3D865}">
      <dsp:nvSpPr>
        <dsp:cNvPr id="0" name=""/>
        <dsp:cNvSpPr/>
      </dsp:nvSpPr>
      <dsp:spPr>
        <a:xfrm>
          <a:off x="1406227" y="2526644"/>
          <a:ext cx="2373932" cy="90236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noProof="0" dirty="0" smtClean="0"/>
            <a:t>Orijinal</a:t>
          </a:r>
          <a:endParaRPr lang="tr-TR" sz="2900" kern="1200" noProof="0" dirty="0"/>
        </a:p>
      </dsp:txBody>
      <dsp:txXfrm>
        <a:off x="1432656" y="2553073"/>
        <a:ext cx="2321074" cy="849511"/>
      </dsp:txXfrm>
    </dsp:sp>
    <dsp:sp modelId="{25CB7EB9-8697-4F85-B6EB-9793B68CAD04}">
      <dsp:nvSpPr>
        <dsp:cNvPr id="0" name=""/>
        <dsp:cNvSpPr/>
      </dsp:nvSpPr>
      <dsp:spPr>
        <a:xfrm>
          <a:off x="3928400" y="902379"/>
          <a:ext cx="1354969" cy="360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473"/>
              </a:lnTo>
              <a:lnTo>
                <a:pt x="1354969" y="180473"/>
              </a:lnTo>
              <a:lnTo>
                <a:pt x="1354969" y="36094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2F47AD-9826-45FD-A6FD-33BFAC13DE2F}">
      <dsp:nvSpPr>
        <dsp:cNvPr id="0" name=""/>
        <dsp:cNvSpPr/>
      </dsp:nvSpPr>
      <dsp:spPr>
        <a:xfrm>
          <a:off x="4256286" y="1263327"/>
          <a:ext cx="2054168" cy="90236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Sözlü</a:t>
          </a:r>
          <a:endParaRPr lang="tr-TR" sz="2900" kern="1200" dirty="0"/>
        </a:p>
      </dsp:txBody>
      <dsp:txXfrm>
        <a:off x="4282715" y="1289756"/>
        <a:ext cx="2001310" cy="849511"/>
      </dsp:txXfrm>
    </dsp:sp>
    <dsp:sp modelId="{E0DC7FF5-8705-4D40-8668-78DDE3FE952B}">
      <dsp:nvSpPr>
        <dsp:cNvPr id="0" name=""/>
        <dsp:cNvSpPr/>
      </dsp:nvSpPr>
      <dsp:spPr>
        <a:xfrm>
          <a:off x="5237650" y="2165696"/>
          <a:ext cx="91440" cy="3609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094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5F1EEA-16FF-486A-A326-5601D1A78249}">
      <dsp:nvSpPr>
        <dsp:cNvPr id="0" name=""/>
        <dsp:cNvSpPr/>
      </dsp:nvSpPr>
      <dsp:spPr>
        <a:xfrm>
          <a:off x="4186226" y="2526644"/>
          <a:ext cx="2194288" cy="90236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Doğrudan</a:t>
          </a:r>
          <a:endParaRPr lang="tr-TR" sz="2900" kern="1200" dirty="0"/>
        </a:p>
      </dsp:txBody>
      <dsp:txXfrm>
        <a:off x="4212655" y="2553073"/>
        <a:ext cx="2141430" cy="84951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74A95E-9B5D-46A3-8C67-F2EDE0BC94DA}">
      <dsp:nvSpPr>
        <dsp:cNvPr id="0" name=""/>
        <dsp:cNvSpPr/>
      </dsp:nvSpPr>
      <dsp:spPr>
        <a:xfrm rot="5400000">
          <a:off x="970095" y="1375685"/>
          <a:ext cx="1216675" cy="138514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5E1320-7FA3-4B55-8D16-BDECF6CC693B}">
      <dsp:nvSpPr>
        <dsp:cNvPr id="0" name=""/>
        <dsp:cNvSpPr/>
      </dsp:nvSpPr>
      <dsp:spPr>
        <a:xfrm>
          <a:off x="647750" y="26976"/>
          <a:ext cx="2048165" cy="1433649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Mahkemede tanıklık yapmayan bir kişinin</a:t>
          </a:r>
          <a:endParaRPr lang="tr-TR" sz="2000" kern="1200" dirty="0"/>
        </a:p>
      </dsp:txBody>
      <dsp:txXfrm>
        <a:off x="717748" y="96974"/>
        <a:ext cx="1908169" cy="1293653"/>
      </dsp:txXfrm>
    </dsp:sp>
    <dsp:sp modelId="{E1ABB441-1D5E-4FEF-8243-21CFF4C58999}">
      <dsp:nvSpPr>
        <dsp:cNvPr id="0" name=""/>
        <dsp:cNvSpPr/>
      </dsp:nvSpPr>
      <dsp:spPr>
        <a:xfrm>
          <a:off x="2695915" y="163707"/>
          <a:ext cx="1489640" cy="11587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600" kern="1200" dirty="0"/>
        </a:p>
      </dsp:txBody>
      <dsp:txXfrm>
        <a:off x="2695915" y="163707"/>
        <a:ext cx="1489640" cy="1158738"/>
      </dsp:txXfrm>
    </dsp:sp>
    <dsp:sp modelId="{3DFA8C54-1DA8-4602-85BA-A4F7ED8D8510}">
      <dsp:nvSpPr>
        <dsp:cNvPr id="0" name=""/>
        <dsp:cNvSpPr/>
      </dsp:nvSpPr>
      <dsp:spPr>
        <a:xfrm rot="5400000">
          <a:off x="2668242" y="2986147"/>
          <a:ext cx="1216675" cy="138514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6607246"/>
            <a:satOff val="18488"/>
            <a:lumOff val="106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D9CE93-4FFF-4523-B2E4-20EA14F236E8}">
      <dsp:nvSpPr>
        <dsp:cNvPr id="0" name=""/>
        <dsp:cNvSpPr/>
      </dsp:nvSpPr>
      <dsp:spPr>
        <a:xfrm>
          <a:off x="2345897" y="1637437"/>
          <a:ext cx="2048165" cy="1433649"/>
        </a:xfrm>
        <a:prstGeom prst="roundRect">
          <a:avLst>
            <a:gd name="adj" fmla="val 16670"/>
          </a:avLst>
        </a:prstGeom>
        <a:solidFill>
          <a:schemeClr val="accent2">
            <a:hueOff val="3241393"/>
            <a:satOff val="12376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Sözlü veya yazılı beyanları</a:t>
          </a:r>
          <a:endParaRPr lang="tr-TR" sz="2000" kern="1200" dirty="0"/>
        </a:p>
      </dsp:txBody>
      <dsp:txXfrm>
        <a:off x="2415895" y="1707435"/>
        <a:ext cx="1908169" cy="1293653"/>
      </dsp:txXfrm>
    </dsp:sp>
    <dsp:sp modelId="{A7459B02-58B9-46E2-AD89-609479A0479D}">
      <dsp:nvSpPr>
        <dsp:cNvPr id="0" name=""/>
        <dsp:cNvSpPr/>
      </dsp:nvSpPr>
      <dsp:spPr>
        <a:xfrm>
          <a:off x="4394062" y="1774169"/>
          <a:ext cx="1489640" cy="11587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600" kern="1200" dirty="0"/>
        </a:p>
      </dsp:txBody>
      <dsp:txXfrm>
        <a:off x="4394062" y="1774169"/>
        <a:ext cx="1489640" cy="1158738"/>
      </dsp:txXfrm>
    </dsp:sp>
    <dsp:sp modelId="{51B013D8-BF56-47BD-8938-E6306C725588}">
      <dsp:nvSpPr>
        <dsp:cNvPr id="0" name=""/>
        <dsp:cNvSpPr/>
      </dsp:nvSpPr>
      <dsp:spPr>
        <a:xfrm>
          <a:off x="4044043" y="3274875"/>
          <a:ext cx="2048165" cy="1433649"/>
        </a:xfrm>
        <a:prstGeom prst="roundRect">
          <a:avLst>
            <a:gd name="adj" fmla="val 16670"/>
          </a:avLst>
        </a:prstGeom>
        <a:solidFill>
          <a:schemeClr val="accent2">
            <a:hueOff val="6482786"/>
            <a:satOff val="24753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İçeriğinin Gerçek olduğunu kanıtlamak için</a:t>
          </a:r>
          <a:endParaRPr lang="tr-TR" sz="2000" kern="1200" dirty="0"/>
        </a:p>
      </dsp:txBody>
      <dsp:txXfrm>
        <a:off x="4114041" y="3344873"/>
        <a:ext cx="1908169" cy="1293653"/>
      </dsp:txXfrm>
    </dsp:sp>
    <dsp:sp modelId="{13671AE5-5AE5-45ED-A529-90FC9344F91F}">
      <dsp:nvSpPr>
        <dsp:cNvPr id="0" name=""/>
        <dsp:cNvSpPr/>
      </dsp:nvSpPr>
      <dsp:spPr>
        <a:xfrm>
          <a:off x="6092209" y="3384630"/>
          <a:ext cx="1489640" cy="11587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kern="1200" dirty="0" smtClean="0"/>
            <a:t>Subramanian v P.Prosecutor</a:t>
          </a:r>
          <a:endParaRPr lang="tr-TR" sz="1500" kern="1200" dirty="0"/>
        </a:p>
      </dsp:txBody>
      <dsp:txXfrm>
        <a:off x="6092209" y="3384630"/>
        <a:ext cx="1489640" cy="11587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F9E82C-E23A-4679-89F8-E8D955DE4A4F}" type="datetimeFigureOut">
              <a:rPr lang="tr-TR" smtClean="0"/>
              <a:t>28.03.2017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C9A71-EA37-4ED7-A8F9-C86D8F94E17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232ED-29AC-4EB7-9639-AD9E6039182B}" type="datetimeFigureOut">
              <a:rPr lang="tr-TR" smtClean="0"/>
              <a:pPr/>
              <a:t>28.03.2017</a:t>
            </a:fld>
            <a:endParaRPr lang="tr-TR" dirty="0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AA9062-4C38-4B7E-A509-3CA9D9EAB185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954240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A9062-4C38-4B7E-A509-3CA9D9EAB185}" type="slidenum">
              <a:rPr lang="tr-TR" smtClean="0"/>
              <a:pPr/>
              <a:t>1</a:t>
            </a:fld>
            <a:endParaRPr lang="tr-T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A9062-4C38-4B7E-A509-3CA9D9EAB185}" type="slidenum">
              <a:rPr lang="tr-TR" smtClean="0"/>
              <a:pPr/>
              <a:t>14</a:t>
            </a:fld>
            <a:endParaRPr lang="tr-T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6FFD-7DEE-425F-AE6D-6038D88AD37C}" type="datetimeFigureOut">
              <a:rPr lang="tr-TR" smtClean="0"/>
              <a:pPr/>
              <a:t>28.03.2017</a:t>
            </a:fld>
            <a:endParaRPr lang="tr-TR" dirty="0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2B8F4-B979-4191-84B0-1B3A02D9AAA5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6FFD-7DEE-425F-AE6D-6038D88AD37C}" type="datetimeFigureOut">
              <a:rPr lang="tr-TR" smtClean="0"/>
              <a:pPr/>
              <a:t>28.03.2017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2B8F4-B979-4191-84B0-1B3A02D9AAA5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6FFD-7DEE-425F-AE6D-6038D88AD37C}" type="datetimeFigureOut">
              <a:rPr lang="tr-TR" smtClean="0"/>
              <a:pPr/>
              <a:t>28.03.2017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2B8F4-B979-4191-84B0-1B3A02D9AAA5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6FFD-7DEE-425F-AE6D-6038D88AD37C}" type="datetimeFigureOut">
              <a:rPr lang="tr-TR" smtClean="0"/>
              <a:pPr/>
              <a:t>28.03.2017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2B8F4-B979-4191-84B0-1B3A02D9AAA5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6FFD-7DEE-425F-AE6D-6038D88AD37C}" type="datetimeFigureOut">
              <a:rPr lang="tr-TR" smtClean="0"/>
              <a:pPr/>
              <a:t>28.03.2017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842B8F4-B979-4191-84B0-1B3A02D9AAA5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6FFD-7DEE-425F-AE6D-6038D88AD37C}" type="datetimeFigureOut">
              <a:rPr lang="tr-TR" smtClean="0"/>
              <a:pPr/>
              <a:t>28.03.2017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2B8F4-B979-4191-84B0-1B3A02D9AAA5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6FFD-7DEE-425F-AE6D-6038D88AD37C}" type="datetimeFigureOut">
              <a:rPr lang="tr-TR" smtClean="0"/>
              <a:pPr/>
              <a:t>28.03.2017</a:t>
            </a:fld>
            <a:endParaRPr lang="tr-TR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2B8F4-B979-4191-84B0-1B3A02D9AAA5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6FFD-7DEE-425F-AE6D-6038D88AD37C}" type="datetimeFigureOut">
              <a:rPr lang="tr-TR" smtClean="0"/>
              <a:pPr/>
              <a:t>28.03.2017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2B8F4-B979-4191-84B0-1B3A02D9AAA5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6FFD-7DEE-425F-AE6D-6038D88AD37C}" type="datetimeFigureOut">
              <a:rPr lang="tr-TR" smtClean="0"/>
              <a:pPr/>
              <a:t>28.03.2017</a:t>
            </a:fld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2B8F4-B979-4191-84B0-1B3A02D9AAA5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6FFD-7DEE-425F-AE6D-6038D88AD37C}" type="datetimeFigureOut">
              <a:rPr lang="tr-TR" smtClean="0"/>
              <a:pPr/>
              <a:t>28.03.2017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2B8F4-B979-4191-84B0-1B3A02D9AAA5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tr-TR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6FFD-7DEE-425F-AE6D-6038D88AD37C}" type="datetimeFigureOut">
              <a:rPr lang="tr-TR" smtClean="0"/>
              <a:pPr/>
              <a:t>28.03.2017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2B8F4-B979-4191-84B0-1B3A02D9AAA5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0156FFD-7DEE-425F-AE6D-6038D88AD37C}" type="datetimeFigureOut">
              <a:rPr lang="tr-TR" smtClean="0"/>
              <a:pPr/>
              <a:t>28.03.2017</a:t>
            </a:fld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842B8F4-B979-4191-84B0-1B3A02D9AAA5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3" Type="http://schemas.openxmlformats.org/officeDocument/2006/relationships/diagramLayout" Target="../diagrams/layout4.xml"/><Relationship Id="rId7" Type="http://schemas.openxmlformats.org/officeDocument/2006/relationships/diagramLayout" Target="../diagrams/layout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5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microsoft.com/office/2007/relationships/diagramDrawing" Target="../diagrams/drawing4.xml"/><Relationship Id="rId4" Type="http://schemas.openxmlformats.org/officeDocument/2006/relationships/diagramQuickStyle" Target="../diagrams/quickStyle4.xml"/><Relationship Id="rId9" Type="http://schemas.openxmlformats.org/officeDocument/2006/relationships/diagramColors" Target="../diagrams/colors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14348" y="1371600"/>
            <a:ext cx="7715304" cy="914392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>
                <a:latin typeface="+mn-lt"/>
              </a:rPr>
              <a:t>ŞAHADET HUKUKU</a:t>
            </a:r>
            <a:endParaRPr lang="tr-TR" dirty="0">
              <a:latin typeface="+mn-lt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6" name="Picture 2" descr="C:\Users\kyargic1\Desktop\17276775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500306"/>
            <a:ext cx="7858180" cy="35719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u="sng" dirty="0" smtClean="0"/>
              <a:t>Fasıl 148 Madde 43</a:t>
            </a:r>
            <a:endParaRPr lang="tr-TR" u="sng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    (1) Taşınmaz mala tecavüz fiili, herhangi bir kişinin herhangi bir taşınmaz mala, kanunsuz olarak girmesinden, kanunsuz olarak zarar vermesinden veya müdahale etmesinden oluşur.</a:t>
            </a:r>
          </a:p>
          <a:p>
            <a:r>
              <a:rPr lang="tr-TR" dirty="0" smtClean="0"/>
              <a:t>      (2) (</a:t>
            </a:r>
            <a:r>
              <a:rPr lang="tr-TR" i="1" dirty="0" smtClean="0"/>
              <a:t>…</a:t>
            </a:r>
            <a:r>
              <a:rPr lang="tr-TR" dirty="0" smtClean="0"/>
              <a:t>) ancak herhangi bir taşınmaz mala tecavüz için açılan herhangi bir davada, şikayet konusu fiilin </a:t>
            </a:r>
            <a:r>
              <a:rPr lang="tr-TR" b="1" u="sng" dirty="0" smtClean="0"/>
              <a:t>kanunsuz olmadığını kanıtlama yükü  davalıya ait olur.,</a:t>
            </a:r>
          </a:p>
          <a:p>
            <a:r>
              <a:rPr lang="tr-TR" b="1" u="sng" dirty="0" smtClean="0">
                <a:solidFill>
                  <a:schemeClr val="bg1"/>
                </a:solidFill>
              </a:rPr>
              <a:t>Fact in issue: </a:t>
            </a:r>
            <a:r>
              <a:rPr lang="tr-TR" dirty="0" smtClean="0"/>
              <a:t>Davalının davacının taşınmazına </a:t>
            </a:r>
            <a:r>
              <a:rPr lang="tr-TR" dirty="0" smtClean="0"/>
              <a:t>girmeye </a:t>
            </a:r>
            <a:r>
              <a:rPr lang="tr-TR" dirty="0" smtClean="0"/>
              <a:t>elverişli bir geçit hakkına sahip olup olmadığıdır. (Diğer tüm olgular </a:t>
            </a:r>
            <a:r>
              <a:rPr lang="en-US" dirty="0" smtClean="0"/>
              <a:t>irrelevant</a:t>
            </a:r>
            <a:r>
              <a:rPr lang="tr-TR" dirty="0" smtClean="0"/>
              <a:t>)</a:t>
            </a:r>
          </a:p>
          <a:p>
            <a:endParaRPr lang="tr-T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u="sng" dirty="0" smtClean="0"/>
              <a:t>RELEVANCE (İLGİ)</a:t>
            </a:r>
            <a:endParaRPr lang="tr-TR" u="sng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67770206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DECDE3-8679-4ABC-B31A-CFC374CB85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DFDECDE3-8679-4ABC-B31A-CFC374CB85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EFC116-4205-4923-9DFD-5AAB13738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F3EFC116-4205-4923-9DFD-5AAB13738C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624603-D828-4312-8FC6-A5C79DE56F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2A624603-D828-4312-8FC6-A5C79DE56F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6C89FD-0DC1-4336-825B-C64BAD5059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1E6C89FD-0DC1-4336-825B-C64BAD5059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C9A108-348D-4500-9C4C-000B4F1270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81C9A108-348D-4500-9C4C-000B4F1270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u="sng" dirty="0" smtClean="0"/>
              <a:t>“EN İYİ” ŞAHADET KURALI</a:t>
            </a:r>
            <a:endParaRPr lang="tr-TR" u="sng" dirty="0"/>
          </a:p>
        </p:txBody>
      </p:sp>
      <p:pic>
        <p:nvPicPr>
          <p:cNvPr id="6" name="5 İçerik Yer Tutucusu" descr="images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500174"/>
            <a:ext cx="7286676" cy="5072098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u="sng" dirty="0" smtClean="0"/>
              <a:t>Best Evidence Rule</a:t>
            </a:r>
            <a:endParaRPr lang="tr-TR" u="sng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u="sng" dirty="0" smtClean="0"/>
              <a:t>Tanım: </a:t>
            </a:r>
            <a:r>
              <a:rPr lang="tr-TR" dirty="0" smtClean="0"/>
              <a:t>Davanın şartlarının el verdiği oranda doğrudan ve orijinal şahadetin sunulmasıdır. </a:t>
            </a:r>
            <a:endParaRPr lang="tr-TR" dirty="0"/>
          </a:p>
        </p:txBody>
      </p:sp>
      <p:graphicFrame>
        <p:nvGraphicFramePr>
          <p:cNvPr id="4" name="3 Diyagram"/>
          <p:cNvGraphicFramePr/>
          <p:nvPr/>
        </p:nvGraphicFramePr>
        <p:xfrm>
          <a:off x="571472" y="2643182"/>
          <a:ext cx="7786742" cy="3429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u="sng" dirty="0" smtClean="0"/>
              <a:t>Yazılı Belgeler/ Best Evidence</a:t>
            </a:r>
            <a:endParaRPr lang="tr-TR" u="sng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u="sng" dirty="0" smtClean="0"/>
              <a:t>Kural: </a:t>
            </a:r>
            <a:r>
              <a:rPr lang="tr-TR" dirty="0" smtClean="0"/>
              <a:t>Tanık bir belgeye atıfta bulunarak şahadet veriyorsa bu belgenin öncelikle emare olarak sunulması gerekir. Aksi halde yazılı bir belge sözlü şahadet ile ispat edilmiş olur.</a:t>
            </a:r>
          </a:p>
          <a:p>
            <a:pPr algn="just"/>
            <a:r>
              <a:rPr lang="tr-TR" dirty="0" smtClean="0"/>
              <a:t>Sunulacak belgelerin kural olarak </a:t>
            </a:r>
            <a:r>
              <a:rPr lang="tr-TR" b="1" u="sng" dirty="0" smtClean="0"/>
              <a:t>orijinal</a:t>
            </a:r>
            <a:r>
              <a:rPr lang="tr-TR" dirty="0" smtClean="0"/>
              <a:t> olmaları gerekir.  (</a:t>
            </a:r>
            <a:r>
              <a:rPr lang="tr-TR" u="sng" dirty="0" smtClean="0"/>
              <a:t>Fasıl 9 Madde 4</a:t>
            </a:r>
            <a:r>
              <a:rPr lang="tr-TR" dirty="0" smtClean="0"/>
              <a:t>)</a:t>
            </a:r>
          </a:p>
          <a:p>
            <a:pPr algn="just"/>
            <a:r>
              <a:rPr lang="tr-TR" dirty="0" smtClean="0"/>
              <a:t>Fotokopi evrak ancak </a:t>
            </a:r>
            <a:r>
              <a:rPr lang="en-US" i="1" dirty="0" smtClean="0"/>
              <a:t>secondary</a:t>
            </a:r>
            <a:r>
              <a:rPr lang="tr-TR" i="1" dirty="0" smtClean="0"/>
              <a:t> evidence </a:t>
            </a:r>
            <a:r>
              <a:rPr lang="tr-TR" dirty="0" smtClean="0"/>
              <a:t>olarak sunulabilir.</a:t>
            </a:r>
            <a:endParaRPr lang="tr-T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u="sng" dirty="0" smtClean="0"/>
              <a:t>Yazılı Belgeler/</a:t>
            </a:r>
            <a:r>
              <a:rPr lang="en-US" u="sng" dirty="0" smtClean="0"/>
              <a:t>Secondary</a:t>
            </a:r>
            <a:r>
              <a:rPr lang="tr-TR" u="sng" dirty="0" smtClean="0"/>
              <a:t> Evidence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51510" indent="-514350">
              <a:buFont typeface="+mj-lt"/>
              <a:buAutoNum type="arabicPeriod"/>
            </a:pPr>
            <a:r>
              <a:rPr lang="tr-TR" dirty="0" smtClean="0"/>
              <a:t>Orijinal Kamu Evrakı</a:t>
            </a:r>
          </a:p>
          <a:p>
            <a:pPr marL="651510" indent="-514350">
              <a:buFont typeface="+mj-lt"/>
              <a:buAutoNum type="arabicPeriod"/>
            </a:pPr>
            <a:r>
              <a:rPr lang="tr-TR" dirty="0" smtClean="0"/>
              <a:t>Orijinal evrak karşı tarafın tasarrufunda ise (</a:t>
            </a:r>
            <a:r>
              <a:rPr lang="tr-TR" i="1" dirty="0" smtClean="0"/>
              <a:t>notice to produce</a:t>
            </a:r>
            <a:r>
              <a:rPr lang="tr-TR" dirty="0" smtClean="0"/>
              <a:t>)</a:t>
            </a:r>
          </a:p>
          <a:p>
            <a:pPr marL="651510" indent="-514350">
              <a:buFont typeface="+mj-lt"/>
              <a:buAutoNum type="arabicPeriod"/>
            </a:pPr>
            <a:r>
              <a:rPr lang="tr-TR" dirty="0" smtClean="0"/>
              <a:t>Orijinal Evrak yok olmuş ise</a:t>
            </a:r>
          </a:p>
          <a:p>
            <a:pPr marL="651510" indent="-514350">
              <a:buFont typeface="+mj-lt"/>
              <a:buAutoNum type="arabicPeriod"/>
            </a:pPr>
            <a:r>
              <a:rPr lang="tr-TR" dirty="0" smtClean="0"/>
              <a:t>Orijinal Evrak yabancı bir kişinin tasarrufunda ise</a:t>
            </a:r>
          </a:p>
          <a:p>
            <a:pPr marL="651510" indent="-514350">
              <a:buFont typeface="+mj-lt"/>
              <a:buAutoNum type="arabicPeriod"/>
            </a:pPr>
            <a:r>
              <a:rPr lang="tr-TR" dirty="0" smtClean="0"/>
              <a:t>Orijinal evrak doğru ve yeterli arama neticesinde bulunamamış ise</a:t>
            </a:r>
          </a:p>
          <a:p>
            <a:pPr marL="651510" indent="-514350">
              <a:buFont typeface="+mj-lt"/>
              <a:buAutoNum type="arabicPeriod"/>
            </a:pPr>
            <a:r>
              <a:rPr lang="tr-TR" dirty="0" smtClean="0"/>
              <a:t>Orijinal metnin fiziki olarak ibrazı mümkün değil ise</a:t>
            </a:r>
          </a:p>
          <a:p>
            <a:pPr marL="651510" indent="-514350">
              <a:buFont typeface="+mj-lt"/>
              <a:buAutoNum type="arabicPeriod"/>
            </a:pPr>
            <a:r>
              <a:rPr lang="tr-TR" dirty="0" smtClean="0"/>
              <a:t>Ara İstidalarda</a:t>
            </a:r>
            <a:endParaRPr lang="tr-TR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u="sng" dirty="0" smtClean="0"/>
              <a:t>HEARSAY</a:t>
            </a:r>
            <a:r>
              <a:rPr lang="tr-TR" dirty="0" smtClean="0"/>
              <a:t> </a:t>
            </a:r>
            <a:endParaRPr lang="tr-TR" dirty="0"/>
          </a:p>
        </p:txBody>
      </p:sp>
      <p:pic>
        <p:nvPicPr>
          <p:cNvPr id="4" name="3 İçerik Yer Tutucusu" descr="No_hearsay-optimize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500174"/>
            <a:ext cx="7500990" cy="4572032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HEARSAY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u="sng" dirty="0"/>
              <a:t>Tanım: </a:t>
            </a:r>
            <a:r>
              <a:rPr lang="tr-TR" dirty="0"/>
              <a:t>Mahkemede şahadet vermekte olan tanık haricinde bir başka kişinin, söylediklerinin gerçekek olduğunu kanıtlamaya yönelik, ifadeleri hearsay kapsamına girer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Hearsay geçerli bir şahadet değildir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 smtClean="0"/>
          </a:p>
          <a:p>
            <a:r>
              <a:rPr lang="en-US" dirty="0" smtClean="0"/>
              <a:t>Hearsay</a:t>
            </a:r>
            <a:r>
              <a:rPr lang="tr-TR" dirty="0" smtClean="0"/>
              <a:t> şahadet itiraza uğramamış olsa da geçerli bir şahadet türü değildir.</a:t>
            </a:r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48268683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u="sng" dirty="0" smtClean="0"/>
              <a:t>ELEMENTLERİ</a:t>
            </a:r>
            <a:endParaRPr lang="tr-TR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08269836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48064" y="350100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Fasıl 9 Madde 4 (1)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58727898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74A95E-9B5D-46A3-8C67-F2EDE0BC94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5E1320-7FA3-4B55-8D16-BDECF6CC69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ABB441-1D5E-4FEF-8243-21CFF4C589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FA8C54-1DA8-4602-85BA-A4F7ED8D85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D9CE93-4FFF-4523-B2E4-20EA14F236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459B02-58B9-46E2-AD89-609479A047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B013D8-BF56-47BD-8938-E6306C7255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671AE5-5AE5-45ED-A529-90FC9344F9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u="sng" dirty="0" smtClean="0"/>
              <a:t>Gerekçeler</a:t>
            </a:r>
            <a:endParaRPr lang="tr-TR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19568634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94691761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CA1777-06C0-4492-94D6-05D89F94E5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35E84C-AF2D-4034-A2F9-F882C54914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344888-B244-481D-A71A-0748633D93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936296-76B6-4EA5-A6F8-2F2131C818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MAGNA CARTA,1215</a:t>
            </a:r>
            <a:endParaRPr lang="tr-TR" dirty="0"/>
          </a:p>
        </p:txBody>
      </p:sp>
      <p:pic>
        <p:nvPicPr>
          <p:cNvPr id="4" name="3 İçerik Yer Tutucusu" descr="magna cart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357298"/>
            <a:ext cx="5715040" cy="3482989"/>
          </a:xfrm>
        </p:spPr>
      </p:pic>
      <p:sp>
        <p:nvSpPr>
          <p:cNvPr id="5" name="4 Metin kutusu"/>
          <p:cNvSpPr txBox="1"/>
          <p:nvPr/>
        </p:nvSpPr>
        <p:spPr>
          <a:xfrm>
            <a:off x="1000100" y="5143512"/>
            <a:ext cx="7429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u="sng" dirty="0" smtClean="0">
                <a:solidFill>
                  <a:srgbClr val="FFC000"/>
                </a:solidFill>
              </a:rPr>
              <a:t>Art.38</a:t>
            </a:r>
            <a:r>
              <a:rPr lang="tr-TR" sz="2400" dirty="0" smtClean="0"/>
              <a:t> </a:t>
            </a:r>
            <a:r>
              <a:rPr lang="en-US" sz="2400" dirty="0" smtClean="0"/>
              <a:t>In future no official shall place a man on trial upon his own unsupported statement, without producing credible witnesses to the truth of it. </a:t>
            </a:r>
            <a:endParaRPr lang="tr-TR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u="sng" dirty="0" smtClean="0"/>
              <a:t>İSTİSNALAR</a:t>
            </a:r>
            <a:endParaRPr lang="tr-TR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b="1" u="sng" dirty="0" smtClean="0"/>
              <a:t>KABUL BEYANLARI  ve İTİRAFLAR </a:t>
            </a:r>
            <a:r>
              <a:rPr lang="tr-TR" dirty="0" smtClean="0"/>
              <a:t>(R v Erdheim)</a:t>
            </a:r>
          </a:p>
          <a:p>
            <a:r>
              <a:rPr lang="tr-TR" dirty="0" smtClean="0"/>
              <a:t>«</a:t>
            </a:r>
            <a:r>
              <a:rPr lang="tr-TR" i="1" dirty="0" smtClean="0"/>
              <a:t>No man can be witness for himself, but he is the best witness against himself</a:t>
            </a:r>
            <a:r>
              <a:rPr lang="tr-TR" dirty="0" smtClean="0"/>
              <a:t>.»</a:t>
            </a:r>
          </a:p>
          <a:p>
            <a:r>
              <a:rPr lang="tr-TR" dirty="0" smtClean="0"/>
              <a:t>«Without Prejudice» hariç</a:t>
            </a:r>
          </a:p>
          <a:p>
            <a:pPr marL="137160" indent="0">
              <a:buNone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b="1" u="sng" dirty="0" smtClean="0"/>
              <a:t>KAMUSAL EVRAKLAR</a:t>
            </a:r>
          </a:p>
          <a:p>
            <a:pPr marL="137160" indent="0">
              <a:buNone/>
            </a:pPr>
            <a:r>
              <a:rPr lang="tr-TR" dirty="0" smtClean="0"/>
              <a:t>Görevleri kapsamında yetkililer tarafından, kamu yararına tutulan belgeler (Fasıl 9 Madde 18)</a:t>
            </a:r>
          </a:p>
          <a:p>
            <a:pPr marL="137160" indent="0">
              <a:buNone/>
            </a:pPr>
            <a:endParaRPr lang="tr-TR" dirty="0" smtClean="0"/>
          </a:p>
          <a:p>
            <a:pPr marL="137160" indent="0">
              <a:buNone/>
            </a:pPr>
            <a:endParaRPr lang="tr-TR" b="1" u="sng" dirty="0" smtClean="0"/>
          </a:p>
          <a:p>
            <a:endParaRPr lang="tr-TR" dirty="0" smtClean="0"/>
          </a:p>
          <a:p>
            <a:endParaRPr lang="tr-TR" dirty="0" smtClean="0"/>
          </a:p>
          <a:p>
            <a:pPr marL="13716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96391102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İSTİSNALAR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u="sng" dirty="0" smtClean="0"/>
              <a:t>ÖLMÜŞ KİŞİLERİN BEYANLARI</a:t>
            </a:r>
          </a:p>
          <a:p>
            <a:pPr marL="651510" indent="-514350">
              <a:buFont typeface="+mj-lt"/>
              <a:buAutoNum type="arabicPeriod"/>
            </a:pPr>
            <a:r>
              <a:rPr lang="tr-TR" dirty="0" smtClean="0"/>
              <a:t>Kendi menfaati aleyhine yaptığı</a:t>
            </a:r>
          </a:p>
          <a:p>
            <a:pPr marL="651510" indent="-514350">
              <a:buFont typeface="+mj-lt"/>
              <a:buAutoNum type="arabicPeriod"/>
            </a:pPr>
            <a:r>
              <a:rPr lang="tr-TR" dirty="0" smtClean="0"/>
              <a:t>Görevi sırasında yaptığı,</a:t>
            </a:r>
          </a:p>
          <a:p>
            <a:pPr marL="651510" indent="-514350">
              <a:buFont typeface="+mj-lt"/>
              <a:buAutoNum type="arabicPeriod"/>
            </a:pPr>
            <a:r>
              <a:rPr lang="tr-TR" dirty="0" smtClean="0"/>
              <a:t>Kamu </a:t>
            </a:r>
            <a:r>
              <a:rPr lang="tr-TR" dirty="0" smtClean="0"/>
              <a:t>haklarını ilgilendiren </a:t>
            </a:r>
            <a:r>
              <a:rPr lang="tr-TR" dirty="0" smtClean="0"/>
              <a:t>konularda,</a:t>
            </a:r>
            <a:endParaRPr lang="tr-TR" dirty="0" smtClean="0"/>
          </a:p>
          <a:p>
            <a:pPr marL="651510" indent="-514350">
              <a:buFont typeface="+mj-lt"/>
              <a:buAutoNum type="arabicPeriod"/>
            </a:pPr>
            <a:r>
              <a:rPr lang="tr-TR" dirty="0" smtClean="0"/>
              <a:t>Nesebe ilişkin </a:t>
            </a:r>
            <a:r>
              <a:rPr lang="tr-TR" dirty="0" smtClean="0"/>
              <a:t>beyanları,</a:t>
            </a:r>
            <a:endParaRPr lang="tr-TR" dirty="0" smtClean="0"/>
          </a:p>
          <a:p>
            <a:pPr marL="651510" indent="-514350">
              <a:buFont typeface="+mj-lt"/>
              <a:buAutoNum type="arabicPeriod"/>
            </a:pPr>
            <a:r>
              <a:rPr lang="tr-TR" dirty="0" smtClean="0"/>
              <a:t>Cinayet </a:t>
            </a:r>
            <a:r>
              <a:rPr lang="tr-TR" dirty="0" smtClean="0"/>
              <a:t>ile ilgili ölüm anı beyanları,</a:t>
            </a:r>
          </a:p>
          <a:p>
            <a:pPr marL="651510" indent="-514350">
              <a:buFont typeface="+mj-lt"/>
              <a:buAutoNum type="arabicPeriod"/>
            </a:pPr>
            <a:r>
              <a:rPr lang="tr-TR" dirty="0" smtClean="0"/>
              <a:t> </a:t>
            </a:r>
            <a:r>
              <a:rPr lang="tr-TR" dirty="0" smtClean="0"/>
              <a:t> V</a:t>
            </a:r>
            <a:r>
              <a:rPr lang="tr-TR" dirty="0" smtClean="0"/>
              <a:t>asiyetname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55575113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u="sng" dirty="0" smtClean="0"/>
              <a:t>DURUŞMADA ALINAN ŞAHADET</a:t>
            </a:r>
            <a:endParaRPr lang="tr-TR" u="sng" dirty="0"/>
          </a:p>
        </p:txBody>
      </p:sp>
      <p:pic>
        <p:nvPicPr>
          <p:cNvPr id="1035" name="Picture 11" descr="C:\Users\kyargic1\AppData\Local\Microsoft\Windows\Temporary Internet Files\Content.IE5\EG9PGFSZ\law-1063249_960_720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600200"/>
            <a:ext cx="7715303" cy="47085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u="sng" dirty="0" smtClean="0"/>
              <a:t>DURUŞMADA ŞAHADET</a:t>
            </a:r>
            <a:endParaRPr lang="tr-TR" u="sng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43AC5A-387F-48FF-969B-5B5A3C3674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7D590B-676D-4879-9CCC-09360978DA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E165CE-A59A-4101-B85D-2B9E09CEFE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DDE9BF-9780-4A27-AE11-F53D126D1A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32D46A-B8DD-4525-AFC6-C0C8E5D05A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ESAS SORGU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u="sng" dirty="0" smtClean="0">
                <a:solidFill>
                  <a:schemeClr val="bg1"/>
                </a:solidFill>
              </a:rPr>
              <a:t>Esas Sorgu: </a:t>
            </a:r>
            <a:r>
              <a:rPr lang="tr-TR" dirty="0" smtClean="0">
                <a:solidFill>
                  <a:schemeClr val="bg1"/>
                </a:solidFill>
              </a:rPr>
              <a:t>Tanığı mahkemeye celp eden tarafça  </a:t>
            </a:r>
          </a:p>
          <a:p>
            <a:pPr>
              <a:buNone/>
            </a:pPr>
            <a:r>
              <a:rPr lang="tr-TR" dirty="0" smtClean="0">
                <a:solidFill>
                  <a:schemeClr val="bg1"/>
                </a:solidFill>
              </a:rPr>
              <a:t>                       yapılan sorgulamadır.</a:t>
            </a:r>
          </a:p>
          <a:p>
            <a:pPr>
              <a:buNone/>
            </a:pPr>
            <a:endParaRPr lang="tr-TR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tr-TR" b="1" u="sng" dirty="0" smtClean="0">
                <a:solidFill>
                  <a:srgbClr val="FFC000"/>
                </a:solidFill>
              </a:rPr>
              <a:t>A M A Ç</a:t>
            </a:r>
            <a:r>
              <a:rPr lang="tr-TR" dirty="0" smtClean="0">
                <a:solidFill>
                  <a:schemeClr val="bg1"/>
                </a:solidFill>
              </a:rPr>
              <a:t>	</a:t>
            </a:r>
            <a:endParaRPr lang="tr-TR" dirty="0" smtClean="0"/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Davayı veya müdafaayı ortaya koyacak şahadeti sunma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Davanın veya müdafaanın dayandığı yazılı veya fiziksel delilleri mahkemeye ibraz etme</a:t>
            </a:r>
          </a:p>
          <a:p>
            <a:pPr>
              <a:buFont typeface="Wingdings" pitchFamily="2" charset="2"/>
              <a:buChar char="ü"/>
            </a:pP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u="sng" dirty="0" smtClean="0"/>
              <a:t>TEMEL KURALLAR</a:t>
            </a:r>
            <a:endParaRPr lang="tr-TR" u="sng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Leading</a:t>
            </a:r>
            <a:r>
              <a:rPr lang="tr-TR" dirty="0" smtClean="0">
                <a:solidFill>
                  <a:srgbClr val="FF0000"/>
                </a:solidFill>
              </a:rPr>
              <a:t> Soru Sorulamaz!</a:t>
            </a:r>
            <a:endParaRPr lang="tr-TR" u="sng" dirty="0" smtClean="0">
              <a:solidFill>
                <a:srgbClr val="FF0000"/>
              </a:solidFill>
            </a:endParaRPr>
          </a:p>
          <a:p>
            <a:endParaRPr lang="tr-TR" dirty="0" smtClean="0">
              <a:solidFill>
                <a:schemeClr val="bg1"/>
              </a:solidFill>
            </a:endParaRPr>
          </a:p>
          <a:p>
            <a:r>
              <a:rPr lang="tr-TR" b="1" u="sng" dirty="0" smtClean="0">
                <a:solidFill>
                  <a:schemeClr val="bg1"/>
                </a:solidFill>
              </a:rPr>
              <a:t>Tanım: </a:t>
            </a:r>
            <a:r>
              <a:rPr lang="tr-TR" dirty="0" smtClean="0"/>
              <a:t>Sorunun içerisinde cevaba davet eden ifadeler veya tanığın şahadetinde </a:t>
            </a:r>
            <a:r>
              <a:rPr lang="tr-TR" dirty="0" smtClean="0"/>
              <a:t>daha önce </a:t>
            </a:r>
            <a:r>
              <a:rPr lang="tr-TR" dirty="0" smtClean="0"/>
              <a:t>değinmediği hususlarda önermeler bulunması.</a:t>
            </a:r>
          </a:p>
          <a:p>
            <a:pPr>
              <a:buNone/>
            </a:pPr>
            <a:endParaRPr lang="tr-TR" dirty="0" smtClean="0">
              <a:solidFill>
                <a:schemeClr val="bg1"/>
              </a:solidFill>
            </a:endParaRPr>
          </a:p>
          <a:p>
            <a:r>
              <a:rPr lang="tr-TR" b="1" u="sng" dirty="0" smtClean="0">
                <a:solidFill>
                  <a:schemeClr val="bg1"/>
                </a:solidFill>
              </a:rPr>
              <a:t>Mantık: </a:t>
            </a:r>
            <a:r>
              <a:rPr lang="tr-TR" dirty="0" smtClean="0"/>
              <a:t>Tanığı mahkemeye celp eden taraf ile tanık arasında bir bağ olduğu varsayılır.</a:t>
            </a:r>
          </a:p>
          <a:p>
            <a:endParaRPr lang="tr-TR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tr-TR" dirty="0" smtClean="0">
              <a:solidFill>
                <a:schemeClr val="bg1"/>
              </a:solidFill>
            </a:endParaRPr>
          </a:p>
          <a:p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u="sng" dirty="0" smtClean="0"/>
              <a:t>ÖRNEK</a:t>
            </a:r>
            <a:endParaRPr lang="tr-TR" u="sng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u="sng" dirty="0" smtClean="0">
                <a:solidFill>
                  <a:schemeClr val="bg1"/>
                </a:solidFill>
              </a:rPr>
              <a:t>Örnek 1</a:t>
            </a:r>
          </a:p>
          <a:p>
            <a:pPr>
              <a:buNone/>
            </a:pPr>
            <a:r>
              <a:rPr lang="tr-TR" u="sng" dirty="0" smtClean="0">
                <a:solidFill>
                  <a:srgbClr val="FFC000"/>
                </a:solidFill>
              </a:rPr>
              <a:t>S:</a:t>
            </a:r>
            <a:r>
              <a:rPr lang="tr-TR" dirty="0" smtClean="0">
                <a:solidFill>
                  <a:srgbClr val="FFC000"/>
                </a:solidFill>
              </a:rPr>
              <a:t>  </a:t>
            </a:r>
            <a:r>
              <a:rPr lang="tr-TR" dirty="0" smtClean="0"/>
              <a:t>Kaza yapan aracın rengi  maviydi değil mi?</a:t>
            </a:r>
          </a:p>
          <a:p>
            <a:pPr>
              <a:buNone/>
            </a:pPr>
            <a:r>
              <a:rPr lang="tr-TR" u="sng" dirty="0" smtClean="0">
                <a:solidFill>
                  <a:srgbClr val="FFC000"/>
                </a:solidFill>
              </a:rPr>
              <a:t>C</a:t>
            </a:r>
            <a:r>
              <a:rPr lang="tr-TR" dirty="0" smtClean="0">
                <a:solidFill>
                  <a:srgbClr val="FFC000"/>
                </a:solidFill>
              </a:rPr>
              <a:t>:  </a:t>
            </a:r>
            <a:r>
              <a:rPr lang="tr-TR" dirty="0" smtClean="0"/>
              <a:t>evet / hayır!</a:t>
            </a:r>
          </a:p>
          <a:p>
            <a:pPr>
              <a:buNone/>
            </a:pPr>
            <a:endParaRPr lang="tr-TR" dirty="0" smtClean="0"/>
          </a:p>
          <a:p>
            <a:r>
              <a:rPr lang="tr-TR" b="1" u="sng" dirty="0" smtClean="0">
                <a:solidFill>
                  <a:schemeClr val="bg1"/>
                </a:solidFill>
              </a:rPr>
              <a:t>Örnek 2</a:t>
            </a:r>
          </a:p>
          <a:p>
            <a:pPr>
              <a:buNone/>
            </a:pPr>
            <a:r>
              <a:rPr lang="tr-TR" u="sng" dirty="0" smtClean="0">
                <a:solidFill>
                  <a:srgbClr val="FFC000"/>
                </a:solidFill>
              </a:rPr>
              <a:t>S:</a:t>
            </a:r>
            <a:r>
              <a:rPr lang="tr-TR" dirty="0" smtClean="0">
                <a:solidFill>
                  <a:srgbClr val="FFC000"/>
                </a:solidFill>
              </a:rPr>
              <a:t>  </a:t>
            </a:r>
            <a:r>
              <a:rPr lang="tr-TR" dirty="0" smtClean="0"/>
              <a:t>Kavşaktan hızla geçen arabayı kim kullanıyordu?</a:t>
            </a:r>
          </a:p>
          <a:p>
            <a:pPr>
              <a:buNone/>
            </a:pPr>
            <a:r>
              <a:rPr lang="tr-TR" u="sng" dirty="0" smtClean="0">
                <a:solidFill>
                  <a:srgbClr val="FFC000"/>
                </a:solidFill>
              </a:rPr>
              <a:t>C:</a:t>
            </a:r>
            <a:r>
              <a:rPr lang="tr-TR" dirty="0" smtClean="0">
                <a:solidFill>
                  <a:srgbClr val="FFC000"/>
                </a:solidFill>
              </a:rPr>
              <a:t>  </a:t>
            </a:r>
            <a:r>
              <a:rPr lang="tr-TR" dirty="0" smtClean="0"/>
              <a:t>Davalı!</a:t>
            </a:r>
          </a:p>
          <a:p>
            <a:endParaRPr lang="tr-TR" b="1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u="sng" dirty="0" smtClean="0"/>
              <a:t>İSTİSNALAR</a:t>
            </a:r>
            <a:endParaRPr lang="tr-TR" u="sng" dirty="0"/>
          </a:p>
        </p:txBody>
      </p:sp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D793E80-D737-48D9-AF55-5BEB8012FA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6D793E80-D737-48D9-AF55-5BEB8012FA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82E25A4-7D97-4F31-A42E-979491D1C7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582E25A4-7D97-4F31-A42E-979491D1C7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80813E8-994E-471A-9461-89AC9B2D27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dgm id="{980813E8-994E-471A-9461-89AC9B2D27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35CCC14-5AB5-47AC-BA7E-7FBD2BD2BE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graphicEl>
                                              <a:dgm id="{E35CCC14-5AB5-47AC-BA7E-7FBD2BD2BE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Refreshing Memory</a:t>
            </a:r>
            <a:endParaRPr lang="en-US" u="sng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Tanım</a:t>
            </a:r>
            <a:r>
              <a:rPr lang="tr-T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tr-TR" dirty="0" smtClean="0"/>
              <a:t>Bir tanık şahadet verdiği konu ile ilgili olarak emare olmadığı halde kendisi tarafından hazırlanmış bir belgeye bakabilir.</a:t>
            </a:r>
          </a:p>
          <a:p>
            <a:pPr algn="just">
              <a:buNone/>
            </a:pPr>
            <a:endParaRPr lang="tr-TR" dirty="0" smtClean="0"/>
          </a:p>
          <a:p>
            <a:pPr algn="just"/>
            <a:r>
              <a:rPr lang="tr-TR" b="1" u="sng" dirty="0" smtClean="0">
                <a:solidFill>
                  <a:schemeClr val="bg1"/>
                </a:solidFill>
              </a:rPr>
              <a:t>Şartlar</a:t>
            </a:r>
          </a:p>
          <a:p>
            <a:pPr marL="651510" indent="-514350" algn="just">
              <a:buFont typeface="+mj-lt"/>
              <a:buAutoNum type="arabicPeriod"/>
            </a:pPr>
            <a:r>
              <a:rPr lang="tr-TR" dirty="0" smtClean="0"/>
              <a:t>Belge tanık tarafından hazırlanmış olacak</a:t>
            </a:r>
          </a:p>
          <a:p>
            <a:pPr marL="651510" indent="-514350" algn="just">
              <a:buFont typeface="+mj-lt"/>
              <a:buAutoNum type="arabicPeriod"/>
            </a:pPr>
            <a:r>
              <a:rPr lang="tr-TR" dirty="0" smtClean="0"/>
              <a:t>Belge tazelemeye konu olgularla eş zamanlı hazırlanmış olacak.</a:t>
            </a:r>
          </a:p>
          <a:p>
            <a:pPr marL="651510" indent="-514350" algn="just">
              <a:buFont typeface="+mj-lt"/>
              <a:buAutoNum type="arabicPeriod"/>
            </a:pPr>
            <a:endParaRPr lang="tr-TR" dirty="0" smtClean="0"/>
          </a:p>
          <a:p>
            <a:pPr marL="651510" indent="-514350" algn="just">
              <a:buFont typeface="+mj-lt"/>
              <a:buAutoNum type="arabicPeriod"/>
            </a:pPr>
            <a:endParaRPr lang="tr-TR" dirty="0" smtClean="0">
              <a:solidFill>
                <a:srgbClr val="FFC000"/>
              </a:solidFill>
            </a:endParaRPr>
          </a:p>
          <a:p>
            <a:pPr marL="651510" indent="-514350" algn="just">
              <a:buFont typeface="+mj-lt"/>
              <a:buAutoNum type="arabicPeriod"/>
            </a:pPr>
            <a:endParaRPr lang="tr-TR" b="1" u="sng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u="sng" dirty="0" smtClean="0"/>
              <a:t>OPINION EVIDENCE</a:t>
            </a:r>
            <a:endParaRPr lang="tr-TR" u="sng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r>
              <a:rPr lang="tr-TR" b="1" u="sng" dirty="0" smtClean="0"/>
              <a:t> Kural: </a:t>
            </a:r>
            <a:r>
              <a:rPr lang="tr-TR" dirty="0" smtClean="0"/>
              <a:t>Fikir Beyan Edici Soru Sorulamaz!</a:t>
            </a:r>
          </a:p>
          <a:p>
            <a:endParaRPr lang="tr-TR" dirty="0" smtClean="0"/>
          </a:p>
          <a:p>
            <a:pPr algn="just"/>
            <a:r>
              <a:rPr lang="tr-TR" dirty="0" smtClean="0"/>
              <a:t> </a:t>
            </a:r>
            <a:r>
              <a:rPr lang="tr-TR" b="1" u="sng" dirty="0" smtClean="0"/>
              <a:t>Tanım: </a:t>
            </a:r>
            <a:r>
              <a:rPr lang="tr-TR" dirty="0" smtClean="0"/>
              <a:t>İhtilafa konu olgular hakkında tanıkların düşüncesini, inançlarını ve çıkarımlarını ifade etmeleridir. Genel olarak bu yöndeki şahadet  kabul edilmez.</a:t>
            </a:r>
          </a:p>
          <a:p>
            <a:pPr algn="just">
              <a:buNone/>
            </a:pPr>
            <a:endParaRPr lang="tr-TR" dirty="0" smtClean="0"/>
          </a:p>
          <a:p>
            <a:pPr algn="just"/>
            <a:r>
              <a:rPr lang="tr-TR" b="1" u="sng" dirty="0" smtClean="0"/>
              <a:t>İstisna: </a:t>
            </a:r>
            <a:r>
              <a:rPr lang="tr-TR" dirty="0" smtClean="0"/>
              <a:t>Uzman Tanık Şahadeti</a:t>
            </a:r>
          </a:p>
          <a:p>
            <a:pPr algn="just"/>
            <a:endParaRPr lang="tr-TR" dirty="0" smtClean="0"/>
          </a:p>
          <a:p>
            <a:pPr algn="just">
              <a:buNone/>
            </a:pPr>
            <a:endParaRPr lang="tr-T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u="sng" dirty="0" smtClean="0"/>
              <a:t>ŞAHADET HUKUKUNUN KAPSAMI</a:t>
            </a:r>
            <a:endParaRPr lang="tr-TR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Font typeface="+mj-lt"/>
              <a:buAutoNum type="arabicPeriod"/>
            </a:pPr>
            <a:r>
              <a:rPr lang="tr-TR" dirty="0" smtClean="0"/>
              <a:t>Şahadetin elde edilme şeklini denetleme,</a:t>
            </a:r>
          </a:p>
          <a:p>
            <a:pPr marL="651510" indent="-514350">
              <a:buFont typeface="+mj-lt"/>
              <a:buAutoNum type="arabicPeriod"/>
            </a:pPr>
            <a:r>
              <a:rPr lang="tr-TR" dirty="0" smtClean="0"/>
              <a:t>Geçerli şahadetin ne olduğunu belirleme,</a:t>
            </a:r>
          </a:p>
          <a:p>
            <a:pPr marL="651510" indent="-514350">
              <a:buFont typeface="+mj-lt"/>
              <a:buAutoNum type="arabicPeriod"/>
            </a:pPr>
            <a:r>
              <a:rPr lang="tr-TR" dirty="0" smtClean="0"/>
              <a:t>Şahadetin mahkemeye sunum koşullarını düzenleme,</a:t>
            </a:r>
          </a:p>
          <a:p>
            <a:pPr marL="651510" indent="-514350">
              <a:buFont typeface="+mj-lt"/>
              <a:buAutoNum type="arabicPeriod"/>
            </a:pPr>
            <a:r>
              <a:rPr lang="tr-TR" dirty="0" smtClean="0"/>
              <a:t>İspat Külfetinin derecesini ve kimin mükellefiyetinde olduğunu belirleme</a:t>
            </a:r>
          </a:p>
          <a:p>
            <a:pPr marL="651510" indent="-514350">
              <a:buFont typeface="+mj-lt"/>
              <a:buAutoNum type="arabicPeriod"/>
            </a:pPr>
            <a:r>
              <a:rPr lang="tr-TR" dirty="0" smtClean="0"/>
              <a:t>Şahadete verilecek ağırlığı belirleme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56064128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u="sng" dirty="0" smtClean="0"/>
              <a:t>Uzman Tanıklar</a:t>
            </a:r>
            <a:endParaRPr lang="tr-TR" u="sng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b="1" u="sng" dirty="0" smtClean="0"/>
              <a:t>Tanım: </a:t>
            </a:r>
            <a:r>
              <a:rPr lang="tr-TR" dirty="0" smtClean="0"/>
              <a:t>Almış olduğu eğitim veya tecrübesi sonucunda  fikir beyan edebilecek durumda olma.</a:t>
            </a:r>
          </a:p>
          <a:p>
            <a:pPr algn="just"/>
            <a:r>
              <a:rPr lang="tr-TR" b="1" u="sng" dirty="0" smtClean="0"/>
              <a:t>Kural: </a:t>
            </a:r>
            <a:r>
              <a:rPr lang="tr-TR" dirty="0" smtClean="0"/>
              <a:t>Bir kişinin uzman olarak kabul edip etmeme noktasında görev yargıçtadır. </a:t>
            </a:r>
          </a:p>
          <a:p>
            <a:pPr algn="just"/>
            <a:r>
              <a:rPr lang="tr-TR" dirty="0" smtClean="0"/>
              <a:t>Kişinin uzman olarak tanımlanabilmesi için mesleki anlamda otorite olarak kabul edilmesi gerekmez. </a:t>
            </a:r>
          </a:p>
          <a:p>
            <a:pPr algn="just"/>
            <a:r>
              <a:rPr lang="tr-TR" dirty="0" smtClean="0"/>
              <a:t>Tanığı celp eden tarafın öncelikle bu yöndeki kriteri tatmin etmesi gerekir.</a:t>
            </a:r>
          </a:p>
          <a:p>
            <a:pPr algn="just"/>
            <a:r>
              <a:rPr lang="tr-TR" dirty="0" smtClean="0"/>
              <a:t>Tanıkların uzmanlığı çapraz sorguya tabidir. 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u="sng" dirty="0" smtClean="0"/>
              <a:t>ÇAPRAZ SORGU</a:t>
            </a:r>
            <a:endParaRPr lang="tr-TR" u="sng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Tanığın karşı tarafça tabi tutulduğu sorgu türüdür.</a:t>
            </a:r>
            <a:endParaRPr lang="tr-TR" dirty="0"/>
          </a:p>
        </p:txBody>
      </p:sp>
      <p:graphicFrame>
        <p:nvGraphicFramePr>
          <p:cNvPr id="6" name="5 Diyagram"/>
          <p:cNvGraphicFramePr/>
          <p:nvPr/>
        </p:nvGraphicFramePr>
        <p:xfrm>
          <a:off x="857224" y="2786058"/>
          <a:ext cx="7500990" cy="3643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7895459-BC09-40B5-A145-5D9F3D1FF8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37895459-BC09-40B5-A145-5D9F3D1FF8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F3099D4-D73A-44BC-B186-618DD43117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9F3099D4-D73A-44BC-B186-618DD43117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DE69788-7997-4AA7-829E-F3AC102CAD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BDE69788-7997-4AA7-829E-F3AC102CAD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E476EFB-E065-4611-9E14-2ECEDEDC8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1E476EFB-E065-4611-9E14-2ECEDEDC8F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u="sng" dirty="0" smtClean="0"/>
              <a:t>ÇAPRAZ SORGU</a:t>
            </a:r>
            <a:endParaRPr lang="tr-TR" u="sng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tr-TR" dirty="0" smtClean="0"/>
              <a:t>Esas sorgu ile bağlı veya orada sorulanlarla kısıtlı değildir.</a:t>
            </a:r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Tanıklar güvenilirlikleri ve uzmanlıkları açısından sorgulanabilirler.  </a:t>
            </a:r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Tanıklar çapraz sorguda  sorulan her soruya cevap vermeye mecburdurlar; meğer ki yargıç aksine izin versin.</a:t>
            </a:r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Tanığa esas sorguda hiç soru sorulmasa dahi tanık yemin aldıktan sonra çapraz sorguya tabi tutulabilir.</a:t>
            </a:r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 Tanık çapraz  sorguya tabi tutulmadığında; kural olarak esas sorgusundaki ifadelerinin kabul edildiği çıkarımı yapılabilir.</a:t>
            </a:r>
            <a:endParaRPr lang="tr-T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u="sng" dirty="0" smtClean="0"/>
              <a:t>CREDIBILITY</a:t>
            </a:r>
            <a:endParaRPr lang="tr-TR" u="sng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B5849E-C51D-4048-B83F-C2217427FE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AA9C96-7652-4888-B953-881B47DB1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8426F1-FBE1-485C-9C1D-967B80216F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EE0448-8D55-437F-84D6-C44E51E33B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885E65-BA0F-454E-BEB4-B6E9266B6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u="sng" dirty="0" smtClean="0"/>
              <a:t>ÇAPRAZ SORGU</a:t>
            </a:r>
            <a:endParaRPr lang="tr-TR" u="sng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u="sng" dirty="0" smtClean="0">
                <a:solidFill>
                  <a:srgbClr val="FF0000"/>
                </a:solidFill>
              </a:rPr>
              <a:t>İYİ BİR ÇAPRAZ SORGU</a:t>
            </a:r>
          </a:p>
          <a:p>
            <a:pPr marL="550926" indent="-514350">
              <a:buFont typeface="+mj-lt"/>
              <a:buAutoNum type="alphaLcPeriod"/>
            </a:pPr>
            <a:endParaRPr lang="tr-TR" dirty="0" smtClean="0"/>
          </a:p>
          <a:p>
            <a:pPr marL="550926" indent="-514350">
              <a:buFont typeface="+mj-lt"/>
              <a:buAutoNum type="alphaLcPeriod"/>
            </a:pPr>
            <a:r>
              <a:rPr lang="tr-TR" dirty="0" smtClean="0"/>
              <a:t>İyi planlanmış olmalı</a:t>
            </a:r>
          </a:p>
          <a:p>
            <a:pPr marL="550926" indent="-514350">
              <a:buFont typeface="+mj-lt"/>
              <a:buAutoNum type="alphaLcPeriod"/>
            </a:pPr>
            <a:r>
              <a:rPr lang="tr-TR" u="sng" dirty="0" smtClean="0"/>
              <a:t>Yönlendirici sorular içermeli!</a:t>
            </a:r>
          </a:p>
          <a:p>
            <a:pPr marL="550926" indent="-514350">
              <a:buFont typeface="+mj-lt"/>
              <a:buAutoNum type="alphaLcPeriod"/>
            </a:pPr>
            <a:r>
              <a:rPr lang="tr-TR" dirty="0" smtClean="0"/>
              <a:t>Kısa ve öz olmalı</a:t>
            </a:r>
          </a:p>
          <a:p>
            <a:pPr marL="550926" indent="-514350">
              <a:buFont typeface="+mj-lt"/>
              <a:buAutoNum type="alphaLcPeriod"/>
            </a:pPr>
            <a:r>
              <a:rPr lang="tr-TR" dirty="0" smtClean="0"/>
              <a:t>Cevabı bilinmeyen sorular sorulmamalı</a:t>
            </a:r>
          </a:p>
          <a:p>
            <a:pPr marL="550926" indent="-514350">
              <a:buFont typeface="+mj-lt"/>
              <a:buAutoNum type="alphaLcPeriod"/>
            </a:pPr>
            <a:r>
              <a:rPr lang="tr-TR" dirty="0" smtClean="0"/>
              <a:t>Ucu açık soru sorulmamalıdır.</a:t>
            </a:r>
          </a:p>
          <a:p>
            <a:endParaRPr lang="tr-T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u="sng" dirty="0" smtClean="0"/>
              <a:t>RE-EXAM</a:t>
            </a:r>
            <a:endParaRPr lang="tr-TR" u="sng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b="1" u="sng" dirty="0" smtClean="0"/>
              <a:t>Tanım:</a:t>
            </a:r>
            <a:r>
              <a:rPr lang="tr-TR" b="1" dirty="0" smtClean="0"/>
              <a:t>  Ç</a:t>
            </a:r>
            <a:r>
              <a:rPr lang="tr-TR" dirty="0" smtClean="0"/>
              <a:t>apraz sorgudan sonra tanığı celp eden tarafça yapılan sorgu</a:t>
            </a:r>
          </a:p>
          <a:p>
            <a:endParaRPr lang="tr-TR" dirty="0" smtClean="0"/>
          </a:p>
          <a:p>
            <a:r>
              <a:rPr lang="tr-TR" b="1" u="sng" dirty="0" smtClean="0"/>
              <a:t>Temel Amaç: </a:t>
            </a:r>
            <a:r>
              <a:rPr lang="tr-TR" dirty="0" smtClean="0"/>
              <a:t>Çapraz Sorgu esnasında müphem kalmış hususların ortaya konması.</a:t>
            </a:r>
          </a:p>
          <a:p>
            <a:endParaRPr lang="tr-TR" dirty="0" smtClean="0"/>
          </a:p>
          <a:p>
            <a:r>
              <a:rPr lang="tr-TR" b="1" u="sng" dirty="0" smtClean="0"/>
              <a:t>Kural: </a:t>
            </a:r>
            <a:r>
              <a:rPr lang="tr-TR" dirty="0" smtClean="0"/>
              <a:t>Esas Sorgu da olduğu gibi </a:t>
            </a:r>
            <a:r>
              <a:rPr lang="en-US" dirty="0" smtClean="0"/>
              <a:t>leading</a:t>
            </a:r>
            <a:r>
              <a:rPr lang="tr-TR" dirty="0" smtClean="0"/>
              <a:t> soru </a:t>
            </a:r>
            <a:r>
              <a:rPr lang="tr-TR" b="1" u="sng" dirty="0" smtClean="0"/>
              <a:t>sorulamaz.</a:t>
            </a:r>
          </a:p>
          <a:p>
            <a:endParaRPr lang="tr-TR" dirty="0" smtClean="0"/>
          </a:p>
          <a:p>
            <a:r>
              <a:rPr lang="tr-TR" dirty="0" smtClean="0"/>
              <a:t>Yeniden sorgu aşamasında emare ibrazı mümkün değildir.</a:t>
            </a:r>
          </a:p>
          <a:p>
            <a:endParaRPr lang="tr-TR" dirty="0" smtClean="0"/>
          </a:p>
          <a:p>
            <a:r>
              <a:rPr lang="tr-TR" dirty="0" smtClean="0"/>
              <a:t>Tanığı esas sorguda sorulma olasılığı olduğu halde sorulması ihmal edilen soruların yöneltilmesi için kullanılmamalıdır.</a:t>
            </a:r>
          </a:p>
          <a:p>
            <a:endParaRPr lang="tr-TR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u="sng" dirty="0" smtClean="0"/>
              <a:t>İTİRAZLAR</a:t>
            </a:r>
            <a:endParaRPr lang="tr-TR" u="sng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</a:t>
            </a:r>
            <a:endParaRPr lang="tr-TR" dirty="0"/>
          </a:p>
        </p:txBody>
      </p:sp>
      <p:graphicFrame>
        <p:nvGraphicFramePr>
          <p:cNvPr id="4" name="3 Diyagram"/>
          <p:cNvGraphicFramePr/>
          <p:nvPr/>
        </p:nvGraphicFramePr>
        <p:xfrm>
          <a:off x="785786" y="1357298"/>
          <a:ext cx="7572428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12EE64-ADC1-4B74-A5F3-04E95823E2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D412EE64-ADC1-4B74-A5F3-04E95823E2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419906-3F6A-46AA-BD21-DCDAC7B999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DA419906-3F6A-46AA-BD21-DCDAC7B999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19FDD3-997D-4EF9-8B83-EA471D62D0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A519FDD3-997D-4EF9-8B83-EA471D62D0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7653AD-B367-4241-BB2D-538B50877E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C87653AD-B367-4241-BB2D-538B50877E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64CFD1-2EFC-47B5-97A0-A385D6F724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2064CFD1-2EFC-47B5-97A0-A385D6F724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6A2CEB-E8FA-40EE-9B24-229193AEAC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8A6A2CEB-E8FA-40EE-9B24-229193AEAC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33C1A1-A164-4585-AB88-5C4739FEA3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7D33C1A1-A164-4585-AB88-5C4739FEA3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8CDF93-5A3C-458C-9A85-CB8B9521E9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8D8CDF93-5A3C-458C-9A85-CB8B9521E9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F6F8A6-6DFA-4B1B-B828-035CE1AB11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F6F6F8A6-6DFA-4B1B-B828-035CE1AB11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C8039D-FC7C-4CFB-A0C0-3BB3D529FC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96C8039D-FC7C-4CFB-A0C0-3BB3D529FC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99A6D4-C4BC-4CD2-881D-68281BFEA1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2099A6D4-C4BC-4CD2-881D-68281BFEA1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C5318B-26D3-496E-8834-994E6E4773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0DC5318B-26D3-496E-8834-994E6E4773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8003EE-B040-4D8B-B397-BA9789342F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">
                                            <p:graphicEl>
                                              <a:dgm id="{948003EE-B040-4D8B-B397-BA9789342F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2DAEDE-C122-4B9C-9D21-39936FE1B3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">
                                            <p:graphicEl>
                                              <a:dgm id="{5C2DAEDE-C122-4B9C-9D21-39936FE1B3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C8294C-F359-406B-9BFB-39F4406A56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">
                                            <p:graphicEl>
                                              <a:dgm id="{36C8294C-F359-406B-9BFB-39F4406A56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651F97-1A65-4902-96E6-DCCCFB1435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">
                                            <p:graphicEl>
                                              <a:dgm id="{9B651F97-1A65-4902-96E6-DCCCFB1435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9B0B93-DCCA-4F96-B215-CA1F08AE2A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">
                                            <p:graphicEl>
                                              <a:dgm id="{3D9B0B93-DCCA-4F96-B215-CA1F08AE2A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KARARA VARIRKEN..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Sağ Ok"/>
          <p:cNvSpPr/>
          <p:nvPr/>
        </p:nvSpPr>
        <p:spPr>
          <a:xfrm>
            <a:off x="4572000" y="3643314"/>
            <a:ext cx="2500330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7072330" y="3357562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YARGILAMA HUKUKU</a:t>
            </a:r>
            <a:endParaRPr lang="tr-TR" dirty="0"/>
          </a:p>
        </p:txBody>
      </p:sp>
      <p:cxnSp>
        <p:nvCxnSpPr>
          <p:cNvPr id="8" name="7 Düz Ok Bağlayıcısı"/>
          <p:cNvCxnSpPr/>
          <p:nvPr/>
        </p:nvCxnSpPr>
        <p:spPr>
          <a:xfrm rot="10800000" flipV="1">
            <a:off x="6072198" y="4000504"/>
            <a:ext cx="1143008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9 Düz Ok Bağlayıcısı"/>
          <p:cNvCxnSpPr/>
          <p:nvPr/>
        </p:nvCxnSpPr>
        <p:spPr>
          <a:xfrm rot="5400000">
            <a:off x="6536545" y="4750603"/>
            <a:ext cx="1500198" cy="1588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Metin kutusu"/>
          <p:cNvSpPr txBox="1"/>
          <p:nvPr/>
        </p:nvSpPr>
        <p:spPr>
          <a:xfrm>
            <a:off x="6929454" y="5429265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u="sng" dirty="0" smtClean="0"/>
              <a:t>ŞAHADET HUKUKU</a:t>
            </a:r>
            <a:endParaRPr lang="tr-TR" b="1" u="sng" dirty="0"/>
          </a:p>
        </p:txBody>
      </p:sp>
      <p:sp>
        <p:nvSpPr>
          <p:cNvPr id="13" name="12 Metin kutusu"/>
          <p:cNvSpPr txBox="1"/>
          <p:nvPr/>
        </p:nvSpPr>
        <p:spPr>
          <a:xfrm>
            <a:off x="5500694" y="4786322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USUL HUKUKU</a:t>
            </a:r>
            <a:endParaRPr lang="tr-TR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u="sng" dirty="0" smtClean="0"/>
              <a:t>TEMEL ETKENLER</a:t>
            </a:r>
            <a:endParaRPr lang="tr-TR" u="sng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tr-TR" dirty="0">
              <a:solidFill>
                <a:srgbClr val="FFC000"/>
              </a:solidFill>
            </a:endParaRPr>
          </a:p>
        </p:txBody>
      </p:sp>
      <p:graphicFrame>
        <p:nvGraphicFramePr>
          <p:cNvPr id="4" name="3 Diyagram"/>
          <p:cNvGraphicFramePr/>
          <p:nvPr/>
        </p:nvGraphicFramePr>
        <p:xfrm>
          <a:off x="714348" y="1785926"/>
          <a:ext cx="5715040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Metin kutusu"/>
          <p:cNvSpPr txBox="1"/>
          <p:nvPr/>
        </p:nvSpPr>
        <p:spPr>
          <a:xfrm>
            <a:off x="6572264" y="1928802"/>
            <a:ext cx="22145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rgbClr val="FFC000"/>
                </a:solidFill>
              </a:rPr>
              <a:t>ADİL</a:t>
            </a:r>
          </a:p>
          <a:p>
            <a:endParaRPr lang="tr-TR" sz="2400" dirty="0" smtClean="0">
              <a:solidFill>
                <a:srgbClr val="FFC000"/>
              </a:solidFill>
            </a:endParaRPr>
          </a:p>
          <a:p>
            <a:r>
              <a:rPr lang="tr-TR" sz="2400" dirty="0" smtClean="0">
                <a:solidFill>
                  <a:srgbClr val="FFC000"/>
                </a:solidFill>
              </a:rPr>
              <a:t>        &amp;</a:t>
            </a:r>
          </a:p>
          <a:p>
            <a:endParaRPr lang="tr-TR" sz="2400" dirty="0" smtClean="0">
              <a:solidFill>
                <a:srgbClr val="FFC000"/>
              </a:solidFill>
            </a:endParaRPr>
          </a:p>
          <a:p>
            <a:r>
              <a:rPr lang="tr-TR" sz="2400" dirty="0" smtClean="0">
                <a:solidFill>
                  <a:srgbClr val="FFC000"/>
                </a:solidFill>
              </a:rPr>
              <a:t>HIZLI</a:t>
            </a:r>
            <a:endParaRPr lang="tr-TR" sz="2400" dirty="0">
              <a:solidFill>
                <a:srgbClr val="FFC000"/>
              </a:solidFill>
            </a:endParaRPr>
          </a:p>
        </p:txBody>
      </p:sp>
      <p:cxnSp>
        <p:nvCxnSpPr>
          <p:cNvPr id="7" name="6 Düz Ok Bağlayıcısı"/>
          <p:cNvCxnSpPr/>
          <p:nvPr/>
        </p:nvCxnSpPr>
        <p:spPr>
          <a:xfrm flipV="1">
            <a:off x="4429124" y="2143116"/>
            <a:ext cx="2143140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8 Düz Ok Bağlayıcısı"/>
          <p:cNvCxnSpPr/>
          <p:nvPr/>
        </p:nvCxnSpPr>
        <p:spPr>
          <a:xfrm flipV="1">
            <a:off x="3714744" y="3643314"/>
            <a:ext cx="2928958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u="sng" dirty="0" smtClean="0"/>
              <a:t>ŞAHADET HUKUKU</a:t>
            </a:r>
            <a:endParaRPr lang="tr-TR" u="sng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u="sng" dirty="0" smtClean="0"/>
              <a:t>İSPATI GEREKMEYEN HUSUSLAR</a:t>
            </a:r>
            <a:endParaRPr lang="tr-TR" u="sng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2000240"/>
          <a:ext cx="8043890" cy="4308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4 Diyagram"/>
          <p:cNvGraphicFramePr/>
          <p:nvPr>
            <p:extLst>
              <p:ext uri="{D42A27DB-BD31-4B8C-83A1-F6EECF244321}">
                <p14:modId xmlns:p14="http://schemas.microsoft.com/office/powerpoint/2010/main" xmlns="" val="55602168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E6E43E-EC52-4AE7-8D80-233FF4D040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54E6E43E-EC52-4AE7-8D80-233FF4D040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D2393E-AFFC-4C83-95D1-7954B7ADF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graphicEl>
                                              <a:dgm id="{ACD2393E-AFFC-4C83-95D1-7954B7ADF8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FA2C5D6-0B6D-4904-B50A-24A70B4228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0FA2C5D6-0B6D-4904-B50A-24A70B4228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F691D0A-EC0C-4594-AEC1-CB13B16639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graphicEl>
                                              <a:dgm id="{AF691D0A-EC0C-4594-AEC1-CB13B16639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8A8AAB8-E731-4CD6-B9FA-06FDDE3C3A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88A8AAB8-E731-4CD6-B9FA-06FDDE3C3A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68383F-E065-4988-968F-940288BDE6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graphicEl>
                                              <a:dgm id="{F768383F-E065-4988-968F-940288BDE6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u="sng" dirty="0" smtClean="0"/>
              <a:t>FACT IN ISSUE</a:t>
            </a:r>
            <a:endParaRPr lang="tr-TR" u="sng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571472" y="1714488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Metin kutusu"/>
          <p:cNvSpPr txBox="1"/>
          <p:nvPr/>
        </p:nvSpPr>
        <p:spPr>
          <a:xfrm>
            <a:off x="3857620" y="5357826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İHTİLAFSIZ OLGULAR</a:t>
            </a:r>
            <a:endParaRPr lang="tr-TR" dirty="0"/>
          </a:p>
        </p:txBody>
      </p:sp>
      <p:cxnSp>
        <p:nvCxnSpPr>
          <p:cNvPr id="9" name="8 Düz Ok Bağlayıcısı"/>
          <p:cNvCxnSpPr/>
          <p:nvPr/>
        </p:nvCxnSpPr>
        <p:spPr>
          <a:xfrm rot="5400000">
            <a:off x="964381" y="4536289"/>
            <a:ext cx="1000132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9 Metin kutusu"/>
          <p:cNvSpPr txBox="1"/>
          <p:nvPr/>
        </p:nvSpPr>
        <p:spPr>
          <a:xfrm>
            <a:off x="428596" y="5429264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KANUNİ UNSURLAR</a:t>
            </a:r>
            <a:endParaRPr lang="tr-TR" dirty="0"/>
          </a:p>
        </p:txBody>
      </p:sp>
      <p:cxnSp>
        <p:nvCxnSpPr>
          <p:cNvPr id="13" name="12 Düz Ok Bağlayıcısı"/>
          <p:cNvCxnSpPr/>
          <p:nvPr/>
        </p:nvCxnSpPr>
        <p:spPr>
          <a:xfrm rot="16200000" flipH="1">
            <a:off x="1500166" y="4572008"/>
            <a:ext cx="1000132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13 Metin kutusu"/>
          <p:cNvSpPr txBox="1"/>
          <p:nvPr/>
        </p:nvSpPr>
        <p:spPr>
          <a:xfrm>
            <a:off x="2071670" y="5429264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İSPAT KÜLFETİ</a:t>
            </a:r>
            <a:endParaRPr lang="tr-TR" dirty="0"/>
          </a:p>
        </p:txBody>
      </p:sp>
      <p:sp>
        <p:nvSpPr>
          <p:cNvPr id="15" name="14 Aşağı Ok"/>
          <p:cNvSpPr/>
          <p:nvPr/>
        </p:nvSpPr>
        <p:spPr>
          <a:xfrm>
            <a:off x="4500563" y="4357694"/>
            <a:ext cx="214313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1" name="10 Aşağı Ok"/>
          <p:cNvSpPr/>
          <p:nvPr/>
        </p:nvSpPr>
        <p:spPr>
          <a:xfrm>
            <a:off x="7715272" y="4357694"/>
            <a:ext cx="214314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2" name="11 Metin kutusu"/>
          <p:cNvSpPr txBox="1"/>
          <p:nvPr/>
        </p:nvSpPr>
        <p:spPr>
          <a:xfrm>
            <a:off x="6572264" y="5214950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İHTİLAFLA </a:t>
            </a:r>
            <a:r>
              <a:rPr lang="tr-TR" b="1" u="sng" dirty="0" smtClean="0"/>
              <a:t>İLGİLİ</a:t>
            </a:r>
            <a:r>
              <a:rPr lang="tr-TR" dirty="0" smtClean="0"/>
              <a:t> OLGULAR</a:t>
            </a:r>
            <a:endParaRPr lang="tr-T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Örnek/ fact in issue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tr-TR" b="1" u="sng" dirty="0" smtClean="0">
                <a:solidFill>
                  <a:schemeClr val="bg1"/>
                </a:solidFill>
              </a:rPr>
              <a:t>Talep Takriri</a:t>
            </a:r>
          </a:p>
          <a:p>
            <a:pPr algn="just">
              <a:buNone/>
            </a:pPr>
            <a:r>
              <a:rPr lang="tr-TR" dirty="0" smtClean="0">
                <a:solidFill>
                  <a:schemeClr val="bg1"/>
                </a:solidFill>
              </a:rPr>
              <a:t>     </a:t>
            </a:r>
            <a:r>
              <a:rPr lang="tr-TR" dirty="0" smtClean="0"/>
              <a:t>Davacı iddia eder ve der ki, davalı yukarıda referanslarına değinilen taşınmazına kendisinden izinsiz, haksız ve kanunsuz olarak sürekli biçimde girmektedir. </a:t>
            </a:r>
          </a:p>
          <a:p>
            <a:pPr algn="ctr">
              <a:buNone/>
            </a:pPr>
            <a:r>
              <a:rPr lang="tr-TR" b="1" u="sng" dirty="0" smtClean="0">
                <a:solidFill>
                  <a:schemeClr val="bg1"/>
                </a:solidFill>
              </a:rPr>
              <a:t>Müdafaa Takriri</a:t>
            </a:r>
          </a:p>
          <a:p>
            <a:pPr algn="just">
              <a:buNone/>
            </a:pPr>
            <a:r>
              <a:rPr lang="tr-TR" dirty="0" smtClean="0">
                <a:solidFill>
                  <a:schemeClr val="bg1"/>
                </a:solidFill>
              </a:rPr>
              <a:t>     </a:t>
            </a:r>
            <a:r>
              <a:rPr lang="tr-TR" dirty="0" smtClean="0"/>
              <a:t>Davalı davacıya ait </a:t>
            </a:r>
            <a:r>
              <a:rPr lang="tr-TR" dirty="0" smtClean="0"/>
              <a:t>taşınmaza </a:t>
            </a:r>
            <a:r>
              <a:rPr lang="tr-TR" dirty="0" smtClean="0"/>
              <a:t>girdiğini kabul etmekle beraber bu fiilinin kendisine tanınan geçit hakkına </a:t>
            </a:r>
            <a:r>
              <a:rPr lang="tr-TR" dirty="0" smtClean="0"/>
              <a:t>dayandığını </a:t>
            </a:r>
            <a:r>
              <a:rPr lang="tr-TR" dirty="0" smtClean="0"/>
              <a:t>ve yasal olduğunu öne sürer.</a:t>
            </a:r>
            <a:endParaRPr lang="tr-TR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ven">
  <a:themeElements>
    <a:clrScheme name="Güven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Güven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üven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1659</TotalTime>
  <Words>1084</Words>
  <Application>Microsoft Office PowerPoint</Application>
  <PresentationFormat>Ekran Gösterisi (4:3)</PresentationFormat>
  <Paragraphs>230</Paragraphs>
  <Slides>36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36</vt:i4>
      </vt:variant>
    </vt:vector>
  </HeadingPairs>
  <TitlesOfParts>
    <vt:vector size="37" baseType="lpstr">
      <vt:lpstr>Güven</vt:lpstr>
      <vt:lpstr>ŞAHADET HUKUKU</vt:lpstr>
      <vt:lpstr>MAGNA CARTA,1215</vt:lpstr>
      <vt:lpstr>ŞAHADET HUKUKUNUN KAPSAMI</vt:lpstr>
      <vt:lpstr>KARARA VARIRKEN..</vt:lpstr>
      <vt:lpstr>TEMEL ETKENLER</vt:lpstr>
      <vt:lpstr>ŞAHADET HUKUKU</vt:lpstr>
      <vt:lpstr>İSPATI GEREKMEYEN HUSUSLAR</vt:lpstr>
      <vt:lpstr>FACT IN ISSUE</vt:lpstr>
      <vt:lpstr>Örnek/ fact in issue</vt:lpstr>
      <vt:lpstr>Fasıl 148 Madde 43</vt:lpstr>
      <vt:lpstr>RELEVANCE (İLGİ)</vt:lpstr>
      <vt:lpstr>“EN İYİ” ŞAHADET KURALI</vt:lpstr>
      <vt:lpstr>Best Evidence Rule</vt:lpstr>
      <vt:lpstr>Yazılı Belgeler/ Best Evidence</vt:lpstr>
      <vt:lpstr>Yazılı Belgeler/Secondary Evidence</vt:lpstr>
      <vt:lpstr>HEARSAY </vt:lpstr>
      <vt:lpstr>HEARSAY</vt:lpstr>
      <vt:lpstr>ELEMENTLERİ</vt:lpstr>
      <vt:lpstr>Gerekçeler</vt:lpstr>
      <vt:lpstr>İSTİSNALAR</vt:lpstr>
      <vt:lpstr>İSTİSNALAR</vt:lpstr>
      <vt:lpstr>DURUŞMADA ALINAN ŞAHADET</vt:lpstr>
      <vt:lpstr>DURUŞMADA ŞAHADET</vt:lpstr>
      <vt:lpstr>ESAS SORGU</vt:lpstr>
      <vt:lpstr>TEMEL KURALLAR</vt:lpstr>
      <vt:lpstr>ÖRNEK</vt:lpstr>
      <vt:lpstr>İSTİSNALAR</vt:lpstr>
      <vt:lpstr>Refreshing Memory</vt:lpstr>
      <vt:lpstr>OPINION EVIDENCE</vt:lpstr>
      <vt:lpstr>Uzman Tanıklar</vt:lpstr>
      <vt:lpstr>ÇAPRAZ SORGU</vt:lpstr>
      <vt:lpstr>ÇAPRAZ SORGU</vt:lpstr>
      <vt:lpstr>CREDIBILITY</vt:lpstr>
      <vt:lpstr>ÇAPRAZ SORGU</vt:lpstr>
      <vt:lpstr>RE-EXAM</vt:lpstr>
      <vt:lpstr>İTİRAZLAR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ŞAHADET HUKUKU</dc:title>
  <dc:creator>kyargic1</dc:creator>
  <cp:lastModifiedBy>kyargic1</cp:lastModifiedBy>
  <cp:revision>137</cp:revision>
  <dcterms:created xsi:type="dcterms:W3CDTF">2017-03-13T12:37:34Z</dcterms:created>
  <dcterms:modified xsi:type="dcterms:W3CDTF">2017-03-28T09:57:06Z</dcterms:modified>
</cp:coreProperties>
</file>